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" name="Shape 4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Shape 5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" name="Shape 6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800" u="none" cap="none" strike="noStrike"/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/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/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/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/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/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/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/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/>
            </a:lvl9pPr>
          </a:lstStyle>
          <a:p/>
        </p:txBody>
      </p:sp>
      <p:sp>
        <p:nvSpPr>
          <p:cNvPr id="8" name="Shape 8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4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5" name="Shape 3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hape 351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52" name="Shape 35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53" name="Shape 353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Shape 360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61" name="Shape 36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62" name="Shape 36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70" name="Shape 37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71" name="Shape 371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79" name="Shape 37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80" name="Shape 38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88" name="Shape 38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89" name="Shape 389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97" name="Shape 39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98" name="Shape 39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06" name="Shape 40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07" name="Shape 40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15" name="Shape 41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16" name="Shape 41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hape 423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24" name="Shape 42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25" name="Shape 425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33" name="Shape 43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34" name="Shape 43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3" name="Shape 4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Shape 447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48" name="Shape 44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49" name="Shape 449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Shape 488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89" name="Shape 48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90" name="Shape 49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Shape 497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98" name="Shape 49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99" name="Shape 499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Shape 506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507" name="Shape 50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08" name="Shape 50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Shape 515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516" name="Shape 51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17" name="Shape 51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52" name="Shape 5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88" name="Shape 8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57" name="Shape 15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58" name="Shape 15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97" name="Shape 19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06" name="Shape 20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07" name="Shape 20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15" name="Shape 21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16" name="Shape 21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84" name="Shape 28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85" name="Shape 285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layout with centered title and subtitle placeholder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lvl="0" marL="3429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1pPr>
            <a:lvl2pPr indent="-171450" lvl="1" marL="74295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2pPr>
            <a:lvl3pPr indent="-114300" lvl="2" marL="1143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3pPr>
            <a:lvl4pPr indent="-114300" lvl="3" marL="1600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4pPr>
            <a:lvl5pPr indent="-114300" lvl="4" marL="2057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5pPr>
            <a:lvl6pPr indent="-114300" lvl="5" marL="2514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6pPr>
            <a:lvl7pPr indent="-114300" lvl="6" marL="3429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7pPr>
            <a:lvl8pPr indent="-114300" lvl="7" marL="4800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8pPr>
            <a:lvl9pPr indent="-114300" lvl="8" marL="6629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90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lvl="0" marL="3429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1pPr>
            <a:lvl2pPr indent="-171450" lvl="1" marL="74295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2pPr>
            <a:lvl3pPr indent="-114300" lvl="2" marL="1143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3pPr>
            <a:lvl4pPr indent="-114300" lvl="3" marL="1600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4pPr>
            <a:lvl5pPr indent="-114300" lvl="4" marL="2057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5pPr>
            <a:lvl6pPr indent="-114300" lvl="5" marL="2514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6pPr>
            <a:lvl7pPr indent="-114300" lvl="6" marL="3429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7pPr>
            <a:lvl8pPr indent="-114300" lvl="7" marL="4800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8pPr>
            <a:lvl9pPr indent="-114300" lvl="8" marL="6629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90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lvl="3" marL="1600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lvl="4" marL="2057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>
                <a:solidFill>
                  <a:srgbClr val="96969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16" name="Shape 16"/>
          <p:cNvSpPr txBox="1"/>
          <p:nvPr/>
        </p:nvSpPr>
        <p:spPr>
          <a:xfrm>
            <a:off x="152400" y="762000"/>
            <a:ext cx="271500" cy="474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" name="Shape 17"/>
          <p:cNvSpPr txBox="1"/>
          <p:nvPr/>
        </p:nvSpPr>
        <p:spPr>
          <a:xfrm>
            <a:off x="479425" y="1184275"/>
            <a:ext cx="368400" cy="1872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folHlink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" name="Shape 18"/>
          <p:cNvSpPr txBox="1"/>
          <p:nvPr/>
        </p:nvSpPr>
        <p:spPr>
          <a:xfrm>
            <a:off x="-304800" y="1111250"/>
            <a:ext cx="560400" cy="422400"/>
          </a:xfrm>
          <a:prstGeom prst="rect">
            <a:avLst/>
          </a:prstGeom>
          <a:gradFill>
            <a:gsLst>
              <a:gs pos="0">
                <a:schemeClr val="hlink"/>
              </a:gs>
              <a:gs pos="100000">
                <a:schemeClr val="lt1"/>
              </a:gs>
            </a:gsLst>
            <a:lin ang="8100019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" name="Shape 19"/>
          <p:cNvSpPr txBox="1"/>
          <p:nvPr/>
        </p:nvSpPr>
        <p:spPr>
          <a:xfrm>
            <a:off x="457200" y="457200"/>
            <a:ext cx="31800" cy="105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" name="Shape 20"/>
          <p:cNvSpPr txBox="1"/>
          <p:nvPr/>
        </p:nvSpPr>
        <p:spPr>
          <a:xfrm>
            <a:off x="138112" y="1125537"/>
            <a:ext cx="8226300" cy="31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lt2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0" name="Shape 40"/>
          <p:cNvSpPr txBox="1"/>
          <p:nvPr/>
        </p:nvSpPr>
        <p:spPr>
          <a:xfrm>
            <a:off x="609600" y="1524000"/>
            <a:ext cx="7848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Lecture No.02 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56" name="Shape 35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57" name="Shape 35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Implementing Lists</a:t>
            </a:r>
          </a:p>
        </p:txBody>
      </p:sp>
      <p:sp>
        <p:nvSpPr>
          <p:cNvPr id="358" name="Shape 358"/>
          <p:cNvSpPr txBox="1"/>
          <p:nvPr>
            <p:ph idx="1" type="body"/>
          </p:nvPr>
        </p:nvSpPr>
        <p:spPr>
          <a:xfrm>
            <a:off x="455612" y="1447800"/>
            <a:ext cx="82263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find(X): traverse the array until X is located.</a:t>
            </a: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 find(int X)</a:t>
            </a: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{</a:t>
            </a: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int j;</a:t>
            </a: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for(j=1; j &lt; size+1; j++ )</a:t>
            </a: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    if( A[j] == X ) break;</a:t>
            </a: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    </a:t>
            </a: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if( j &lt; size+1 ) {	// found X</a:t>
            </a: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    current = j;        // current points to where X found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    return 1;   // 1 for true</a:t>
            </a: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}</a:t>
            </a: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return 0;  // 0 (false) indicates not found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}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65" name="Shape 36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66" name="Shape 36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Implementing Lists</a:t>
            </a:r>
          </a:p>
        </p:txBody>
      </p:sp>
      <p:sp>
        <p:nvSpPr>
          <p:cNvPr id="367" name="Shape 367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Other operations: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get()		→ return A[current];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update(X) 	→ A[current] = X;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length()		→  return size;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back()		→ current--;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start() 		→ current = 1;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end() 		→ current = size;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74" name="Shape 37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75" name="Shape 37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Analysis of Array Lists</a:t>
            </a:r>
          </a:p>
        </p:txBody>
      </p:sp>
      <p:sp>
        <p:nvSpPr>
          <p:cNvPr id="376" name="Shape 376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to move every element to the right of  current to make space for the new element.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Worst-case is when we insert at the beginning; we have to move every element right one place.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Average-case: on average we may have to move half of the elements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83" name="Shape 38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84" name="Shape 38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Analysis of Array Lists</a:t>
            </a:r>
          </a:p>
        </p:txBody>
      </p:sp>
      <p:sp>
        <p:nvSpPr>
          <p:cNvPr id="385" name="Shape 385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remove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Worst-case: remove at the beginning, must shift all remaining elements to the left.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Average-case: expect to move half of the elements.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Worst-case: may have to search the entire array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Average-case: search at most half the array.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Other operations are one-step.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92" name="Shape 39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93" name="Shape 39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 Using Linked Memory</a:t>
            </a:r>
          </a:p>
        </p:txBody>
      </p:sp>
      <p:sp>
        <p:nvSpPr>
          <p:cNvPr id="394" name="Shape 394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Various cells of memory are not allocated consecutively in memory.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01" name="Shape 40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02" name="Shape 40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 Using Linked Memory</a:t>
            </a:r>
          </a:p>
        </p:txBody>
      </p:sp>
      <p:sp>
        <p:nvSpPr>
          <p:cNvPr id="403" name="Shape 403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Various cells of memory are not allocated consecutively in memory.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 enough to store the elements of the list.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hape 40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10" name="Shape 41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11" name="Shape 41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 Using Linked Memory</a:t>
            </a:r>
          </a:p>
        </p:txBody>
      </p:sp>
      <p:sp>
        <p:nvSpPr>
          <p:cNvPr id="412" name="Shape 412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Various cells of memory are not allocated consecutively in memory.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 enough to store the elements of the list.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arrays, the second element was right next to the first element.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Shape 41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19" name="Shape 41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20" name="Shape 42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 Using Linked Memory</a:t>
            </a:r>
          </a:p>
        </p:txBody>
      </p:sp>
      <p:sp>
        <p:nvSpPr>
          <p:cNvPr id="421" name="Shape 421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Various cells of memory are not allocated consecutively in memory.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 enough to store the elements of the list.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arrays, the second element was right next to the first element.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the first element must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explicitly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tell us where to look for the second element.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hape 42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28" name="Shape 42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29" name="Shape 42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 Using Linked Memory</a:t>
            </a:r>
          </a:p>
        </p:txBody>
      </p:sp>
      <p:sp>
        <p:nvSpPr>
          <p:cNvPr id="430" name="Shape 430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Various cells of memory are not allocated consecutively in memory.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 enough to store the elements of the list.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arrays, the second element was right next to the first element.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the first element must </a:t>
            </a:r>
            <a:r>
              <a:rPr b="0" i="1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explicitly</a:t>
            </a: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tell us where to look for the second element.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 this by holding the memory address of the second element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43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37" name="Shape 43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38" name="Shape 43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Linked List</a:t>
            </a:r>
          </a:p>
        </p:txBody>
      </p:sp>
      <p:sp>
        <p:nvSpPr>
          <p:cNvPr id="439" name="Shape 439"/>
          <p:cNvSpPr txBox="1"/>
          <p:nvPr>
            <p:ph idx="1" type="body"/>
          </p:nvPr>
        </p:nvSpPr>
        <p:spPr>
          <a:xfrm>
            <a:off x="455612" y="1598612"/>
            <a:ext cx="8226300" cy="6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Create a structure called a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Node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440" name="Shape 440"/>
          <p:cNvGrpSpPr/>
          <p:nvPr/>
        </p:nvGrpSpPr>
        <p:grpSpPr>
          <a:xfrm>
            <a:off x="2362200" y="2362200"/>
            <a:ext cx="2514600" cy="685800"/>
            <a:chOff x="2209800" y="3124200"/>
            <a:chExt cx="2514600" cy="685800"/>
          </a:xfrm>
        </p:grpSpPr>
        <p:sp>
          <p:nvSpPr>
            <p:cNvPr id="441" name="Shape 441"/>
            <p:cNvSpPr/>
            <p:nvPr/>
          </p:nvSpPr>
          <p:spPr>
            <a:xfrm>
              <a:off x="2209800" y="3124200"/>
              <a:ext cx="2514600" cy="685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42" name="Shape 442"/>
            <p:cNvCxnSpPr/>
            <p:nvPr/>
          </p:nvCxnSpPr>
          <p:spPr>
            <a:xfrm>
              <a:off x="3733800" y="3124200"/>
              <a:ext cx="0" cy="685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443" name="Shape 443"/>
            <p:cNvSpPr txBox="1"/>
            <p:nvPr/>
          </p:nvSpPr>
          <p:spPr>
            <a:xfrm>
              <a:off x="2417762" y="3260725"/>
              <a:ext cx="1087499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object</a:t>
              </a:r>
            </a:p>
          </p:txBody>
        </p:sp>
        <p:sp>
          <p:nvSpPr>
            <p:cNvPr id="444" name="Shape 444"/>
            <p:cNvSpPr txBox="1"/>
            <p:nvPr/>
          </p:nvSpPr>
          <p:spPr>
            <a:xfrm>
              <a:off x="3886200" y="3260725"/>
              <a:ext cx="662100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next</a:t>
              </a:r>
            </a:p>
          </p:txBody>
        </p:sp>
      </p:grpSp>
      <p:sp>
        <p:nvSpPr>
          <p:cNvPr id="445" name="Shape 445"/>
          <p:cNvSpPr txBox="1"/>
          <p:nvPr/>
        </p:nvSpPr>
        <p:spPr>
          <a:xfrm>
            <a:off x="457200" y="3505200"/>
            <a:ext cx="8305800" cy="25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33400" lvl="0" marL="533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object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field will hold the actual list element.</a:t>
            </a:r>
          </a:p>
          <a:p>
            <a:pPr indent="-533400" lvl="0" marL="533400" marR="0" rtl="0" algn="l">
              <a:lnSpc>
                <a:spcPct val="11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next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field in the structure will hold the starting location of the next node.</a:t>
            </a:r>
          </a:p>
          <a:p>
            <a:pPr indent="-533400" lvl="0" marL="533400" marR="0" rtl="0" algn="l">
              <a:lnSpc>
                <a:spcPct val="11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Chain the nodes together to form a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linked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list.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8" name="Shape 4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Implementing Lists</a:t>
            </a:r>
          </a:p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x="455612" y="1598612"/>
            <a:ext cx="8226300" cy="26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designed the interface for the List; we now must consider how to implement that interface.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Shape 45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52" name="Shape 45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53" name="Shape 45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Linked List</a:t>
            </a:r>
          </a:p>
        </p:txBody>
      </p:sp>
      <p:sp>
        <p:nvSpPr>
          <p:cNvPr id="454" name="Shape 454"/>
          <p:cNvSpPr txBox="1"/>
          <p:nvPr>
            <p:ph idx="1" type="body"/>
          </p:nvPr>
        </p:nvSpPr>
        <p:spPr>
          <a:xfrm>
            <a:off x="455612" y="1598612"/>
            <a:ext cx="8226300" cy="9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Picture of our list (2, 6, 7, 8, 1) stored as a linked list: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455" name="Shape 455"/>
          <p:cNvGrpSpPr/>
          <p:nvPr/>
        </p:nvGrpSpPr>
        <p:grpSpPr>
          <a:xfrm>
            <a:off x="1284287" y="2863850"/>
            <a:ext cx="4945175" cy="1435150"/>
            <a:chOff x="1284287" y="2863850"/>
            <a:chExt cx="4945175" cy="1435150"/>
          </a:xfrm>
        </p:grpSpPr>
        <p:grpSp>
          <p:nvGrpSpPr>
            <p:cNvPr id="456" name="Shape 456"/>
            <p:cNvGrpSpPr/>
            <p:nvPr/>
          </p:nvGrpSpPr>
          <p:grpSpPr>
            <a:xfrm>
              <a:off x="1981200" y="3397250"/>
              <a:ext cx="3200400" cy="336600"/>
              <a:chOff x="1371600" y="3200400"/>
              <a:chExt cx="3200400" cy="336600"/>
            </a:xfrm>
          </p:grpSpPr>
          <p:grpSp>
            <p:nvGrpSpPr>
              <p:cNvPr id="457" name="Shape 457"/>
              <p:cNvGrpSpPr/>
              <p:nvPr/>
            </p:nvGrpSpPr>
            <p:grpSpPr>
              <a:xfrm>
                <a:off x="1371600" y="3200400"/>
                <a:ext cx="685800" cy="336600"/>
                <a:chOff x="2362200" y="3168650"/>
                <a:chExt cx="685800" cy="336600"/>
              </a:xfrm>
            </p:grpSpPr>
            <p:sp>
              <p:nvSpPr>
                <p:cNvPr id="458" name="Shape 458"/>
                <p:cNvSpPr/>
                <p:nvPr/>
              </p:nvSpPr>
              <p:spPr>
                <a:xfrm>
                  <a:off x="2362200" y="3200400"/>
                  <a:ext cx="457200" cy="304800"/>
                </a:xfrm>
                <a:prstGeom prst="rect">
                  <a:avLst/>
                </a:prstGeom>
                <a:solidFill>
                  <a:schemeClr val="accent1"/>
                </a:solidFill>
                <a:ln cap="flat" cmpd="sng" w="9525">
                  <a:solidFill>
                    <a:schemeClr val="dk1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cxnSp>
              <p:nvCxnSpPr>
                <p:cNvPr id="459" name="Shape 459"/>
                <p:cNvCxnSpPr/>
                <p:nvPr/>
              </p:nvCxnSpPr>
              <p:spPr>
                <a:xfrm>
                  <a:off x="2667000" y="3200400"/>
                  <a:ext cx="0" cy="3048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460" name="Shape 460"/>
                <p:cNvSpPr txBox="1"/>
                <p:nvPr/>
              </p:nvSpPr>
              <p:spPr>
                <a:xfrm>
                  <a:off x="2362200" y="3168650"/>
                  <a:ext cx="249300" cy="336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rIns="91425" tIns="45700">
                  <a:sp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ct val="25000"/>
                    <a:buFont typeface="Helvetica Neue"/>
                    <a:buNone/>
                  </a:pPr>
                  <a:r>
                    <a:rPr b="0" i="0" lang="en-US" sz="1600" u="none">
                      <a:solidFill>
                        <a:schemeClr val="dk1"/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2</a:t>
                  </a:r>
                </a:p>
              </p:txBody>
            </p:sp>
            <p:cxnSp>
              <p:nvCxnSpPr>
                <p:cNvPr id="461" name="Shape 461"/>
                <p:cNvCxnSpPr/>
                <p:nvPr/>
              </p:nvCxnSpPr>
              <p:spPr>
                <a:xfrm>
                  <a:off x="2743200" y="3352800"/>
                  <a:ext cx="3048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miter/>
                  <a:headEnd len="med" w="med" type="none"/>
                  <a:tailEnd len="med" w="med" type="stealth"/>
                </a:ln>
              </p:spPr>
            </p:cxnSp>
          </p:grpSp>
          <p:sp>
            <p:nvSpPr>
              <p:cNvPr id="462" name="Shape 462"/>
              <p:cNvSpPr/>
              <p:nvPr/>
            </p:nvSpPr>
            <p:spPr>
              <a:xfrm>
                <a:off x="2057400" y="3232150"/>
                <a:ext cx="457200" cy="304800"/>
              </a:xfrm>
              <a:prstGeom prst="rect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cxnSp>
            <p:nvCxnSpPr>
              <p:cNvPr id="463" name="Shape 463"/>
              <p:cNvCxnSpPr/>
              <p:nvPr/>
            </p:nvCxnSpPr>
            <p:spPr>
              <a:xfrm>
                <a:off x="2362200" y="3232150"/>
                <a:ext cx="0" cy="304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464" name="Shape 464"/>
              <p:cNvSpPr txBox="1"/>
              <p:nvPr/>
            </p:nvSpPr>
            <p:spPr>
              <a:xfrm>
                <a:off x="2057400" y="3200400"/>
                <a:ext cx="249300" cy="33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16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6</a:t>
                </a:r>
              </a:p>
            </p:txBody>
          </p:sp>
          <p:cxnSp>
            <p:nvCxnSpPr>
              <p:cNvPr id="465" name="Shape 465"/>
              <p:cNvCxnSpPr/>
              <p:nvPr/>
            </p:nvCxnSpPr>
            <p:spPr>
              <a:xfrm>
                <a:off x="2438400" y="3384550"/>
                <a:ext cx="3048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stealth"/>
              </a:ln>
            </p:spPr>
          </p:cxnSp>
          <p:sp>
            <p:nvSpPr>
              <p:cNvPr id="466" name="Shape 466"/>
              <p:cNvSpPr/>
              <p:nvPr/>
            </p:nvSpPr>
            <p:spPr>
              <a:xfrm>
                <a:off x="2743200" y="3232150"/>
                <a:ext cx="457200" cy="304800"/>
              </a:xfrm>
              <a:prstGeom prst="rect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cxnSp>
            <p:nvCxnSpPr>
              <p:cNvPr id="467" name="Shape 467"/>
              <p:cNvCxnSpPr/>
              <p:nvPr/>
            </p:nvCxnSpPr>
            <p:spPr>
              <a:xfrm>
                <a:off x="3048000" y="3232150"/>
                <a:ext cx="0" cy="304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468" name="Shape 468"/>
              <p:cNvSpPr txBox="1"/>
              <p:nvPr/>
            </p:nvSpPr>
            <p:spPr>
              <a:xfrm>
                <a:off x="2743200" y="3200400"/>
                <a:ext cx="249300" cy="33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16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8</a:t>
                </a:r>
              </a:p>
            </p:txBody>
          </p:sp>
          <p:cxnSp>
            <p:nvCxnSpPr>
              <p:cNvPr id="469" name="Shape 469"/>
              <p:cNvCxnSpPr/>
              <p:nvPr/>
            </p:nvCxnSpPr>
            <p:spPr>
              <a:xfrm>
                <a:off x="3124200" y="3384550"/>
                <a:ext cx="3048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stealth"/>
              </a:ln>
            </p:spPr>
          </p:cxnSp>
          <p:sp>
            <p:nvSpPr>
              <p:cNvPr id="470" name="Shape 470"/>
              <p:cNvSpPr/>
              <p:nvPr/>
            </p:nvSpPr>
            <p:spPr>
              <a:xfrm>
                <a:off x="3429000" y="3232150"/>
                <a:ext cx="457200" cy="304800"/>
              </a:xfrm>
              <a:prstGeom prst="rect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cxnSp>
            <p:nvCxnSpPr>
              <p:cNvPr id="471" name="Shape 471"/>
              <p:cNvCxnSpPr/>
              <p:nvPr/>
            </p:nvCxnSpPr>
            <p:spPr>
              <a:xfrm>
                <a:off x="3733800" y="3232150"/>
                <a:ext cx="0" cy="304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472" name="Shape 472"/>
              <p:cNvSpPr txBox="1"/>
              <p:nvPr/>
            </p:nvSpPr>
            <p:spPr>
              <a:xfrm>
                <a:off x="3429000" y="3200400"/>
                <a:ext cx="249300" cy="33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16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7</a:t>
                </a:r>
              </a:p>
            </p:txBody>
          </p:sp>
          <p:cxnSp>
            <p:nvCxnSpPr>
              <p:cNvPr id="473" name="Shape 473"/>
              <p:cNvCxnSpPr/>
              <p:nvPr/>
            </p:nvCxnSpPr>
            <p:spPr>
              <a:xfrm>
                <a:off x="3810000" y="3384550"/>
                <a:ext cx="3048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stealth"/>
              </a:ln>
            </p:spPr>
          </p:cxnSp>
          <p:sp>
            <p:nvSpPr>
              <p:cNvPr id="474" name="Shape 474"/>
              <p:cNvSpPr/>
              <p:nvPr/>
            </p:nvSpPr>
            <p:spPr>
              <a:xfrm>
                <a:off x="4114800" y="3232150"/>
                <a:ext cx="457200" cy="304800"/>
              </a:xfrm>
              <a:prstGeom prst="rect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cxnSp>
            <p:nvCxnSpPr>
              <p:cNvPr id="475" name="Shape 475"/>
              <p:cNvCxnSpPr/>
              <p:nvPr/>
            </p:nvCxnSpPr>
            <p:spPr>
              <a:xfrm>
                <a:off x="4419600" y="3232150"/>
                <a:ext cx="0" cy="304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476" name="Shape 476"/>
              <p:cNvSpPr txBox="1"/>
              <p:nvPr/>
            </p:nvSpPr>
            <p:spPr>
              <a:xfrm>
                <a:off x="4114800" y="3200400"/>
                <a:ext cx="249300" cy="33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16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</a:t>
                </a:r>
              </a:p>
            </p:txBody>
          </p:sp>
          <p:cxnSp>
            <p:nvCxnSpPr>
              <p:cNvPr id="477" name="Shape 477"/>
              <p:cNvCxnSpPr/>
              <p:nvPr/>
            </p:nvCxnSpPr>
            <p:spPr>
              <a:xfrm flipH="1">
                <a:off x="4419600" y="3276600"/>
                <a:ext cx="152400" cy="22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</p:grpSp>
        <p:grpSp>
          <p:nvGrpSpPr>
            <p:cNvPr id="478" name="Shape 478"/>
            <p:cNvGrpSpPr/>
            <p:nvPr/>
          </p:nvGrpSpPr>
          <p:grpSpPr>
            <a:xfrm>
              <a:off x="1284287" y="2863850"/>
              <a:ext cx="849312" cy="565150"/>
              <a:chOff x="1284287" y="2863850"/>
              <a:chExt cx="849312" cy="565150"/>
            </a:xfrm>
          </p:grpSpPr>
          <p:sp>
            <p:nvSpPr>
              <p:cNvPr id="479" name="Shape 479"/>
              <p:cNvSpPr txBox="1"/>
              <p:nvPr/>
            </p:nvSpPr>
            <p:spPr>
              <a:xfrm>
                <a:off x="1284287" y="2863850"/>
                <a:ext cx="635100" cy="33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16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head</a:t>
                </a:r>
              </a:p>
            </p:txBody>
          </p:sp>
          <p:cxnSp>
            <p:nvCxnSpPr>
              <p:cNvPr id="480" name="Shape 480"/>
              <p:cNvCxnSpPr/>
              <p:nvPr/>
            </p:nvCxnSpPr>
            <p:spPr>
              <a:xfrm>
                <a:off x="1905000" y="3048000"/>
                <a:ext cx="2286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cxnSp>
            <p:nvCxnSpPr>
              <p:cNvPr id="481" name="Shape 481"/>
              <p:cNvCxnSpPr/>
              <p:nvPr/>
            </p:nvCxnSpPr>
            <p:spPr>
              <a:xfrm>
                <a:off x="2133600" y="3048000"/>
                <a:ext cx="0" cy="381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/>
                <a:headEnd len="med" w="med" type="none"/>
                <a:tailEnd len="med" w="med" type="stealth"/>
              </a:ln>
            </p:spPr>
          </p:cxnSp>
        </p:grpSp>
        <p:sp>
          <p:nvSpPr>
            <p:cNvPr id="482" name="Shape 482"/>
            <p:cNvSpPr txBox="1"/>
            <p:nvPr/>
          </p:nvSpPr>
          <p:spPr>
            <a:xfrm>
              <a:off x="2578100" y="3962400"/>
              <a:ext cx="8175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current</a:t>
              </a:r>
            </a:p>
          </p:txBody>
        </p:sp>
        <p:cxnSp>
          <p:nvCxnSpPr>
            <p:cNvPr id="483" name="Shape 483"/>
            <p:cNvCxnSpPr/>
            <p:nvPr/>
          </p:nvCxnSpPr>
          <p:spPr>
            <a:xfrm>
              <a:off x="3276600" y="4114800"/>
              <a:ext cx="2286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484" name="Shape 484"/>
            <p:cNvCxnSpPr/>
            <p:nvPr/>
          </p:nvCxnSpPr>
          <p:spPr>
            <a:xfrm>
              <a:off x="3505200" y="3733800"/>
              <a:ext cx="0" cy="3810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stealth"/>
            </a:ln>
          </p:spPr>
        </p:cxnSp>
        <p:sp>
          <p:nvSpPr>
            <p:cNvPr id="485" name="Shape 485"/>
            <p:cNvSpPr txBox="1"/>
            <p:nvPr/>
          </p:nvSpPr>
          <p:spPr>
            <a:xfrm>
              <a:off x="5453062" y="3397250"/>
              <a:ext cx="7764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size=5</a:t>
              </a:r>
            </a:p>
          </p:txBody>
        </p:sp>
      </p:grpSp>
      <p:sp>
        <p:nvSpPr>
          <p:cNvPr id="486" name="Shape 486"/>
          <p:cNvSpPr txBox="1"/>
          <p:nvPr/>
        </p:nvSpPr>
        <p:spPr>
          <a:xfrm>
            <a:off x="533400" y="4799012"/>
            <a:ext cx="8226300" cy="9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33400" lvl="0" marL="5334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Shape 49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93" name="Shape 49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94" name="Shape 49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Linked List</a:t>
            </a:r>
          </a:p>
        </p:txBody>
      </p:sp>
      <p:sp>
        <p:nvSpPr>
          <p:cNvPr id="495" name="Shape 495"/>
          <p:cNvSpPr txBox="1"/>
          <p:nvPr>
            <p:ph idx="1" type="body"/>
          </p:nvPr>
        </p:nvSpPr>
        <p:spPr>
          <a:xfrm>
            <a:off x="455612" y="1598612"/>
            <a:ext cx="8226300" cy="472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Note some features of the list:</a:t>
            </a:r>
          </a:p>
          <a:p>
            <a:pPr indent="-342900" lvl="0" marL="342900" marR="0" rtl="0" algn="l">
              <a:lnSpc>
                <a:spcPct val="11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Need a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head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to point to the first node of the list. Otherwise we won’t know where the start of the list is.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Shape 50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502" name="Shape 50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503" name="Shape 50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Linked List</a:t>
            </a:r>
          </a:p>
        </p:txBody>
      </p:sp>
      <p:sp>
        <p:nvSpPr>
          <p:cNvPr id="504" name="Shape 504"/>
          <p:cNvSpPr txBox="1"/>
          <p:nvPr>
            <p:ph idx="1" type="body"/>
          </p:nvPr>
        </p:nvSpPr>
        <p:spPr>
          <a:xfrm>
            <a:off x="455612" y="1598612"/>
            <a:ext cx="8226300" cy="472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Note some features of the list:</a:t>
            </a:r>
          </a:p>
          <a:p>
            <a:pPr indent="-342900" lvl="0" marL="342900" marR="0" rtl="0" algn="l">
              <a:lnSpc>
                <a:spcPct val="11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Need a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head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to point to the first node of the list. Otherwise we won’t know where the start of the list is.</a:t>
            </a:r>
          </a:p>
          <a:p>
            <a:pPr indent="-342900" lvl="0" marL="342900" marR="0" rtl="0" algn="l">
              <a:lnSpc>
                <a:spcPct val="11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here is a pointer, not an index.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Shape 51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511" name="Shape 51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512" name="Shape 51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Linked List</a:t>
            </a:r>
          </a:p>
        </p:txBody>
      </p:sp>
      <p:sp>
        <p:nvSpPr>
          <p:cNvPr id="513" name="Shape 513"/>
          <p:cNvSpPr txBox="1"/>
          <p:nvPr>
            <p:ph idx="1" type="body"/>
          </p:nvPr>
        </p:nvSpPr>
        <p:spPr>
          <a:xfrm>
            <a:off x="455612" y="1598612"/>
            <a:ext cx="8226300" cy="472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Note some features of the list:</a:t>
            </a:r>
          </a:p>
          <a:p>
            <a:pPr indent="-342900" lvl="0" marL="342900" marR="0" rtl="0" algn="l">
              <a:lnSpc>
                <a:spcPct val="11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Need a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head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to point to the first node of the list. Otherwise we won’t know where the start of the list is.</a:t>
            </a:r>
          </a:p>
          <a:p>
            <a:pPr indent="-342900" lvl="0" marL="342900" marR="0" rtl="0" algn="l">
              <a:lnSpc>
                <a:spcPct val="11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here is a pointer, not an index.</a:t>
            </a:r>
          </a:p>
          <a:p>
            <a:pPr indent="-342900" lvl="0" marL="342900" marR="0" rtl="0" algn="l">
              <a:lnSpc>
                <a:spcPct val="11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next field in the last node points to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nothing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 We will place the memory address NULL which is guaranteed to be inaccessible.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Shape 51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520" name="Shape 52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521" name="Shape 52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Linked List</a:t>
            </a:r>
          </a:p>
        </p:txBody>
      </p:sp>
      <p:sp>
        <p:nvSpPr>
          <p:cNvPr id="522" name="Shape 522"/>
          <p:cNvSpPr txBox="1"/>
          <p:nvPr>
            <p:ph idx="1" type="body"/>
          </p:nvPr>
        </p:nvSpPr>
        <p:spPr>
          <a:xfrm>
            <a:off x="841375" y="1293812"/>
            <a:ext cx="8226300" cy="6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Actual picture in memory: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23" name="Shape 523"/>
          <p:cNvSpPr/>
          <p:nvPr/>
        </p:nvSpPr>
        <p:spPr>
          <a:xfrm>
            <a:off x="5664200" y="1905000"/>
            <a:ext cx="1447800" cy="45720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524" name="Shape 524"/>
          <p:cNvCxnSpPr/>
          <p:nvPr/>
        </p:nvCxnSpPr>
        <p:spPr>
          <a:xfrm>
            <a:off x="5664200" y="2209800"/>
            <a:ext cx="1447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525" name="Shape 525"/>
          <p:cNvCxnSpPr/>
          <p:nvPr/>
        </p:nvCxnSpPr>
        <p:spPr>
          <a:xfrm>
            <a:off x="5664200" y="2514600"/>
            <a:ext cx="1447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526" name="Shape 526"/>
          <p:cNvCxnSpPr/>
          <p:nvPr/>
        </p:nvCxnSpPr>
        <p:spPr>
          <a:xfrm>
            <a:off x="5664200" y="3124200"/>
            <a:ext cx="1447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527" name="Shape 527"/>
          <p:cNvCxnSpPr/>
          <p:nvPr/>
        </p:nvCxnSpPr>
        <p:spPr>
          <a:xfrm>
            <a:off x="5664200" y="4953000"/>
            <a:ext cx="1447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528" name="Shape 528"/>
          <p:cNvCxnSpPr/>
          <p:nvPr/>
        </p:nvCxnSpPr>
        <p:spPr>
          <a:xfrm>
            <a:off x="5664200" y="5257800"/>
            <a:ext cx="1447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529" name="Shape 529"/>
          <p:cNvCxnSpPr/>
          <p:nvPr/>
        </p:nvCxnSpPr>
        <p:spPr>
          <a:xfrm>
            <a:off x="5664200" y="5562600"/>
            <a:ext cx="1447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530" name="Shape 530"/>
          <p:cNvCxnSpPr/>
          <p:nvPr/>
        </p:nvCxnSpPr>
        <p:spPr>
          <a:xfrm>
            <a:off x="5664200" y="5867400"/>
            <a:ext cx="1447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531" name="Shape 531"/>
          <p:cNvCxnSpPr/>
          <p:nvPr/>
        </p:nvCxnSpPr>
        <p:spPr>
          <a:xfrm>
            <a:off x="5664200" y="4038600"/>
            <a:ext cx="1447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532" name="Shape 532"/>
          <p:cNvCxnSpPr/>
          <p:nvPr/>
        </p:nvCxnSpPr>
        <p:spPr>
          <a:xfrm>
            <a:off x="5664200" y="4343400"/>
            <a:ext cx="1447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533" name="Shape 533"/>
          <p:cNvCxnSpPr/>
          <p:nvPr/>
        </p:nvCxnSpPr>
        <p:spPr>
          <a:xfrm>
            <a:off x="5664200" y="4648200"/>
            <a:ext cx="1447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534" name="Shape 534"/>
          <p:cNvCxnSpPr/>
          <p:nvPr/>
        </p:nvCxnSpPr>
        <p:spPr>
          <a:xfrm>
            <a:off x="5664200" y="3429000"/>
            <a:ext cx="1447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535" name="Shape 535"/>
          <p:cNvCxnSpPr/>
          <p:nvPr/>
        </p:nvCxnSpPr>
        <p:spPr>
          <a:xfrm>
            <a:off x="5664200" y="3733800"/>
            <a:ext cx="1447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536" name="Shape 536"/>
          <p:cNvCxnSpPr/>
          <p:nvPr/>
        </p:nvCxnSpPr>
        <p:spPr>
          <a:xfrm>
            <a:off x="5664200" y="2819400"/>
            <a:ext cx="1447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537" name="Shape 537"/>
          <p:cNvSpPr txBox="1"/>
          <p:nvPr/>
        </p:nvSpPr>
        <p:spPr>
          <a:xfrm>
            <a:off x="5037137" y="1905000"/>
            <a:ext cx="577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1051</a:t>
            </a:r>
          </a:p>
        </p:txBody>
      </p:sp>
      <p:sp>
        <p:nvSpPr>
          <p:cNvPr id="538" name="Shape 538"/>
          <p:cNvSpPr txBox="1"/>
          <p:nvPr/>
        </p:nvSpPr>
        <p:spPr>
          <a:xfrm>
            <a:off x="5037137" y="2209800"/>
            <a:ext cx="577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1052</a:t>
            </a:r>
          </a:p>
        </p:txBody>
      </p:sp>
      <p:sp>
        <p:nvSpPr>
          <p:cNvPr id="539" name="Shape 539"/>
          <p:cNvSpPr txBox="1"/>
          <p:nvPr/>
        </p:nvSpPr>
        <p:spPr>
          <a:xfrm>
            <a:off x="5027612" y="3124200"/>
            <a:ext cx="577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1055</a:t>
            </a:r>
          </a:p>
        </p:txBody>
      </p:sp>
      <p:sp>
        <p:nvSpPr>
          <p:cNvPr id="540" name="Shape 540"/>
          <p:cNvSpPr txBox="1"/>
          <p:nvPr/>
        </p:nvSpPr>
        <p:spPr>
          <a:xfrm>
            <a:off x="5027612" y="4343400"/>
            <a:ext cx="577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1059</a:t>
            </a:r>
          </a:p>
        </p:txBody>
      </p:sp>
      <p:sp>
        <p:nvSpPr>
          <p:cNvPr id="541" name="Shape 541"/>
          <p:cNvSpPr txBox="1"/>
          <p:nvPr/>
        </p:nvSpPr>
        <p:spPr>
          <a:xfrm>
            <a:off x="5037137" y="4648200"/>
            <a:ext cx="577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1060</a:t>
            </a:r>
          </a:p>
        </p:txBody>
      </p:sp>
      <p:sp>
        <p:nvSpPr>
          <p:cNvPr id="542" name="Shape 542"/>
          <p:cNvSpPr txBox="1"/>
          <p:nvPr/>
        </p:nvSpPr>
        <p:spPr>
          <a:xfrm>
            <a:off x="5037137" y="4953000"/>
            <a:ext cx="577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1061</a:t>
            </a:r>
          </a:p>
        </p:txBody>
      </p:sp>
      <p:sp>
        <p:nvSpPr>
          <p:cNvPr id="543" name="Shape 543"/>
          <p:cNvSpPr txBox="1"/>
          <p:nvPr/>
        </p:nvSpPr>
        <p:spPr>
          <a:xfrm>
            <a:off x="5037137" y="5257800"/>
            <a:ext cx="577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1062</a:t>
            </a:r>
          </a:p>
        </p:txBody>
      </p:sp>
      <p:sp>
        <p:nvSpPr>
          <p:cNvPr id="544" name="Shape 544"/>
          <p:cNvSpPr txBox="1"/>
          <p:nvPr/>
        </p:nvSpPr>
        <p:spPr>
          <a:xfrm>
            <a:off x="5037137" y="5562600"/>
            <a:ext cx="577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1063</a:t>
            </a:r>
          </a:p>
        </p:txBody>
      </p:sp>
      <p:sp>
        <p:nvSpPr>
          <p:cNvPr id="545" name="Shape 545"/>
          <p:cNvSpPr txBox="1"/>
          <p:nvPr/>
        </p:nvSpPr>
        <p:spPr>
          <a:xfrm>
            <a:off x="5037137" y="5867400"/>
            <a:ext cx="577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1064</a:t>
            </a:r>
          </a:p>
        </p:txBody>
      </p:sp>
      <p:sp>
        <p:nvSpPr>
          <p:cNvPr id="546" name="Shape 546"/>
          <p:cNvSpPr txBox="1"/>
          <p:nvPr/>
        </p:nvSpPr>
        <p:spPr>
          <a:xfrm>
            <a:off x="5037137" y="3429000"/>
            <a:ext cx="577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1056</a:t>
            </a:r>
          </a:p>
        </p:txBody>
      </p:sp>
      <p:sp>
        <p:nvSpPr>
          <p:cNvPr id="547" name="Shape 547"/>
          <p:cNvSpPr txBox="1"/>
          <p:nvPr/>
        </p:nvSpPr>
        <p:spPr>
          <a:xfrm>
            <a:off x="5037137" y="3733800"/>
            <a:ext cx="577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1057</a:t>
            </a:r>
          </a:p>
        </p:txBody>
      </p:sp>
      <p:sp>
        <p:nvSpPr>
          <p:cNvPr id="548" name="Shape 548"/>
          <p:cNvSpPr txBox="1"/>
          <p:nvPr/>
        </p:nvSpPr>
        <p:spPr>
          <a:xfrm>
            <a:off x="5037137" y="4038600"/>
            <a:ext cx="577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1058</a:t>
            </a:r>
          </a:p>
        </p:txBody>
      </p:sp>
      <p:sp>
        <p:nvSpPr>
          <p:cNvPr id="549" name="Shape 549"/>
          <p:cNvSpPr txBox="1"/>
          <p:nvPr/>
        </p:nvSpPr>
        <p:spPr>
          <a:xfrm>
            <a:off x="5037137" y="2514600"/>
            <a:ext cx="577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1053</a:t>
            </a:r>
          </a:p>
        </p:txBody>
      </p:sp>
      <p:sp>
        <p:nvSpPr>
          <p:cNvPr id="550" name="Shape 550"/>
          <p:cNvSpPr txBox="1"/>
          <p:nvPr/>
        </p:nvSpPr>
        <p:spPr>
          <a:xfrm>
            <a:off x="4902200" y="2819400"/>
            <a:ext cx="838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1054</a:t>
            </a:r>
          </a:p>
        </p:txBody>
      </p:sp>
      <p:sp>
        <p:nvSpPr>
          <p:cNvPr id="551" name="Shape 551"/>
          <p:cNvSpPr txBox="1"/>
          <p:nvPr/>
        </p:nvSpPr>
        <p:spPr>
          <a:xfrm>
            <a:off x="6197600" y="2819400"/>
            <a:ext cx="2826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sp>
        <p:nvSpPr>
          <p:cNvPr id="552" name="Shape 552"/>
          <p:cNvSpPr txBox="1"/>
          <p:nvPr/>
        </p:nvSpPr>
        <p:spPr>
          <a:xfrm>
            <a:off x="6197600" y="1905000"/>
            <a:ext cx="2826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</a:p>
        </p:txBody>
      </p:sp>
      <p:sp>
        <p:nvSpPr>
          <p:cNvPr id="553" name="Shape 553"/>
          <p:cNvSpPr txBox="1"/>
          <p:nvPr/>
        </p:nvSpPr>
        <p:spPr>
          <a:xfrm>
            <a:off x="6197600" y="5562600"/>
            <a:ext cx="2826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</a:p>
        </p:txBody>
      </p:sp>
      <p:sp>
        <p:nvSpPr>
          <p:cNvPr id="554" name="Shape 554"/>
          <p:cNvSpPr txBox="1"/>
          <p:nvPr/>
        </p:nvSpPr>
        <p:spPr>
          <a:xfrm>
            <a:off x="6197600" y="3733800"/>
            <a:ext cx="2826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</a:p>
        </p:txBody>
      </p:sp>
      <p:sp>
        <p:nvSpPr>
          <p:cNvPr id="555" name="Shape 555"/>
          <p:cNvSpPr txBox="1"/>
          <p:nvPr/>
        </p:nvSpPr>
        <p:spPr>
          <a:xfrm>
            <a:off x="6197600" y="4648200"/>
            <a:ext cx="2826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</a:p>
        </p:txBody>
      </p:sp>
      <p:sp>
        <p:nvSpPr>
          <p:cNvPr id="556" name="Shape 556"/>
          <p:cNvSpPr txBox="1"/>
          <p:nvPr/>
        </p:nvSpPr>
        <p:spPr>
          <a:xfrm>
            <a:off x="6045200" y="3124200"/>
            <a:ext cx="577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1051</a:t>
            </a:r>
          </a:p>
        </p:txBody>
      </p:sp>
      <p:sp>
        <p:nvSpPr>
          <p:cNvPr id="557" name="Shape 557"/>
          <p:cNvSpPr txBox="1"/>
          <p:nvPr/>
        </p:nvSpPr>
        <p:spPr>
          <a:xfrm>
            <a:off x="6000750" y="2209800"/>
            <a:ext cx="577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1063</a:t>
            </a:r>
          </a:p>
        </p:txBody>
      </p:sp>
      <p:sp>
        <p:nvSpPr>
          <p:cNvPr id="558" name="Shape 558"/>
          <p:cNvSpPr txBox="1"/>
          <p:nvPr/>
        </p:nvSpPr>
        <p:spPr>
          <a:xfrm>
            <a:off x="6045200" y="5867400"/>
            <a:ext cx="577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1057</a:t>
            </a:r>
          </a:p>
        </p:txBody>
      </p:sp>
      <p:sp>
        <p:nvSpPr>
          <p:cNvPr id="559" name="Shape 559"/>
          <p:cNvSpPr txBox="1"/>
          <p:nvPr/>
        </p:nvSpPr>
        <p:spPr>
          <a:xfrm>
            <a:off x="6045200" y="4038600"/>
            <a:ext cx="577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1060</a:t>
            </a:r>
          </a:p>
        </p:txBody>
      </p:sp>
      <p:sp>
        <p:nvSpPr>
          <p:cNvPr id="560" name="Shape 560"/>
          <p:cNvSpPr txBox="1"/>
          <p:nvPr/>
        </p:nvSpPr>
        <p:spPr>
          <a:xfrm>
            <a:off x="6219825" y="4953000"/>
            <a:ext cx="2826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</a:p>
        </p:txBody>
      </p:sp>
      <p:sp>
        <p:nvSpPr>
          <p:cNvPr id="561" name="Shape 561"/>
          <p:cNvSpPr txBox="1"/>
          <p:nvPr/>
        </p:nvSpPr>
        <p:spPr>
          <a:xfrm>
            <a:off x="4038600" y="5257800"/>
            <a:ext cx="587400" cy="314400"/>
          </a:xfrm>
          <a:prstGeom prst="rect">
            <a:avLst/>
          </a:prstGeom>
          <a:noFill/>
          <a:ln cap="flat" cmpd="sng" w="9525">
            <a:solidFill>
              <a:srgbClr val="FFFF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head</a:t>
            </a:r>
          </a:p>
        </p:txBody>
      </p:sp>
      <p:sp>
        <p:nvSpPr>
          <p:cNvPr id="562" name="Shape 562"/>
          <p:cNvSpPr txBox="1"/>
          <p:nvPr/>
        </p:nvSpPr>
        <p:spPr>
          <a:xfrm>
            <a:off x="6045200" y="5257800"/>
            <a:ext cx="577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1054</a:t>
            </a:r>
          </a:p>
        </p:txBody>
      </p:sp>
      <p:sp>
        <p:nvSpPr>
          <p:cNvPr id="563" name="Shape 563"/>
          <p:cNvSpPr txBox="1"/>
          <p:nvPr/>
        </p:nvSpPr>
        <p:spPr>
          <a:xfrm>
            <a:off x="6000750" y="2514600"/>
            <a:ext cx="577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1063</a:t>
            </a:r>
          </a:p>
        </p:txBody>
      </p:sp>
      <p:sp>
        <p:nvSpPr>
          <p:cNvPr id="564" name="Shape 564"/>
          <p:cNvSpPr txBox="1"/>
          <p:nvPr/>
        </p:nvSpPr>
        <p:spPr>
          <a:xfrm>
            <a:off x="3886200" y="2505075"/>
            <a:ext cx="744600" cy="314400"/>
          </a:xfrm>
          <a:prstGeom prst="rect">
            <a:avLst/>
          </a:prstGeom>
          <a:noFill/>
          <a:ln cap="flat" cmpd="sng" w="9525">
            <a:solidFill>
              <a:srgbClr val="FFFF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</a:t>
            </a:r>
          </a:p>
        </p:txBody>
      </p:sp>
      <p:sp>
        <p:nvSpPr>
          <p:cNvPr id="565" name="Shape 565"/>
          <p:cNvSpPr/>
          <p:nvPr/>
        </p:nvSpPr>
        <p:spPr>
          <a:xfrm flipH="1">
            <a:off x="7150100" y="2057400"/>
            <a:ext cx="876300" cy="1219200"/>
          </a:xfrm>
          <a:custGeom>
            <a:pathLst>
              <a:path extrusionOk="0" h="120000" w="120000">
                <a:moveTo>
                  <a:pt x="120000" y="120000"/>
                </a:moveTo>
                <a:cubicBezTo>
                  <a:pt x="81739" y="101250"/>
                  <a:pt x="43478" y="82500"/>
                  <a:pt x="26086" y="67500"/>
                </a:cubicBezTo>
                <a:cubicBezTo>
                  <a:pt x="8695" y="52500"/>
                  <a:pt x="0" y="41250"/>
                  <a:pt x="15652" y="30000"/>
                </a:cubicBezTo>
                <a:cubicBezTo>
                  <a:pt x="31304" y="18750"/>
                  <a:pt x="102608" y="5000"/>
                  <a:pt x="120000" y="0"/>
                </a:cubicBezTo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6" name="Shape 566"/>
          <p:cNvSpPr/>
          <p:nvPr/>
        </p:nvSpPr>
        <p:spPr>
          <a:xfrm>
            <a:off x="7188200" y="1943100"/>
            <a:ext cx="1803300" cy="3936900"/>
          </a:xfrm>
          <a:custGeom>
            <a:pathLst>
              <a:path extrusionOk="0" h="120000" w="120000">
                <a:moveTo>
                  <a:pt x="0" y="12774"/>
                </a:moveTo>
                <a:cubicBezTo>
                  <a:pt x="31690" y="6387"/>
                  <a:pt x="63380" y="0"/>
                  <a:pt x="81126" y="15096"/>
                </a:cubicBezTo>
                <a:cubicBezTo>
                  <a:pt x="98873" y="30193"/>
                  <a:pt x="120000" y="86709"/>
                  <a:pt x="106478" y="103354"/>
                </a:cubicBezTo>
                <a:cubicBezTo>
                  <a:pt x="92957" y="120000"/>
                  <a:pt x="46478" y="117483"/>
                  <a:pt x="0" y="114967"/>
                </a:cubicBezTo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7" name="Shape 567"/>
          <p:cNvSpPr/>
          <p:nvPr/>
        </p:nvSpPr>
        <p:spPr>
          <a:xfrm>
            <a:off x="7112000" y="3771900"/>
            <a:ext cx="1143000" cy="2247900"/>
          </a:xfrm>
          <a:custGeom>
            <a:pathLst>
              <a:path extrusionOk="0" h="120000" w="120000">
                <a:moveTo>
                  <a:pt x="0" y="119999"/>
                </a:moveTo>
                <a:cubicBezTo>
                  <a:pt x="39333" y="112542"/>
                  <a:pt x="78666" y="105084"/>
                  <a:pt x="96000" y="87457"/>
                </a:cubicBezTo>
                <a:cubicBezTo>
                  <a:pt x="113333" y="69830"/>
                  <a:pt x="120000" y="28474"/>
                  <a:pt x="104000" y="14237"/>
                </a:cubicBezTo>
                <a:cubicBezTo>
                  <a:pt x="88000" y="0"/>
                  <a:pt x="44000" y="1016"/>
                  <a:pt x="0" y="2033"/>
                </a:cubicBezTo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8" name="Shape 568"/>
          <p:cNvSpPr/>
          <p:nvPr/>
        </p:nvSpPr>
        <p:spPr>
          <a:xfrm>
            <a:off x="7112000" y="4191000"/>
            <a:ext cx="711300" cy="609600"/>
          </a:xfrm>
          <a:custGeom>
            <a:pathLst>
              <a:path extrusionOk="0" h="120000" w="120000">
                <a:moveTo>
                  <a:pt x="0" y="0"/>
                </a:moveTo>
                <a:cubicBezTo>
                  <a:pt x="42857" y="15000"/>
                  <a:pt x="85714" y="30000"/>
                  <a:pt x="102857" y="45000"/>
                </a:cubicBezTo>
                <a:cubicBezTo>
                  <a:pt x="119999" y="60000"/>
                  <a:pt x="117857" y="77500"/>
                  <a:pt x="102857" y="90000"/>
                </a:cubicBezTo>
                <a:cubicBezTo>
                  <a:pt x="87857" y="102500"/>
                  <a:pt x="50357" y="111250"/>
                  <a:pt x="12857" y="120000"/>
                </a:cubicBezTo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569" name="Shape 569"/>
          <p:cNvCxnSpPr/>
          <p:nvPr/>
        </p:nvCxnSpPr>
        <p:spPr>
          <a:xfrm>
            <a:off x="4648200" y="2657475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570" name="Shape 570"/>
          <p:cNvCxnSpPr/>
          <p:nvPr/>
        </p:nvCxnSpPr>
        <p:spPr>
          <a:xfrm>
            <a:off x="4648200" y="54102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  <p:grpSp>
        <p:nvGrpSpPr>
          <p:cNvPr id="571" name="Shape 571"/>
          <p:cNvGrpSpPr/>
          <p:nvPr/>
        </p:nvGrpSpPr>
        <p:grpSpPr>
          <a:xfrm>
            <a:off x="990600" y="3670300"/>
            <a:ext cx="685800" cy="336600"/>
            <a:chOff x="2362200" y="3168650"/>
            <a:chExt cx="685800" cy="336600"/>
          </a:xfrm>
        </p:grpSpPr>
        <p:sp>
          <p:nvSpPr>
            <p:cNvPr id="572" name="Shape 572"/>
            <p:cNvSpPr/>
            <p:nvPr/>
          </p:nvSpPr>
          <p:spPr>
            <a:xfrm>
              <a:off x="2362200" y="3200400"/>
              <a:ext cx="457200" cy="304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573" name="Shape 573"/>
            <p:cNvCxnSpPr/>
            <p:nvPr/>
          </p:nvCxnSpPr>
          <p:spPr>
            <a:xfrm>
              <a:off x="2667000" y="320040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574" name="Shape 574"/>
            <p:cNvSpPr txBox="1"/>
            <p:nvPr/>
          </p:nvSpPr>
          <p:spPr>
            <a:xfrm>
              <a:off x="2362200" y="3168650"/>
              <a:ext cx="249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  <p:cxnSp>
          <p:nvCxnSpPr>
            <p:cNvPr id="575" name="Shape 575"/>
            <p:cNvCxnSpPr/>
            <p:nvPr/>
          </p:nvCxnSpPr>
          <p:spPr>
            <a:xfrm>
              <a:off x="2743200" y="3352800"/>
              <a:ext cx="3048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stealth"/>
            </a:ln>
          </p:spPr>
        </p:cxnSp>
      </p:grpSp>
      <p:sp>
        <p:nvSpPr>
          <p:cNvPr id="576" name="Shape 576"/>
          <p:cNvSpPr/>
          <p:nvPr/>
        </p:nvSpPr>
        <p:spPr>
          <a:xfrm>
            <a:off x="1676400" y="37020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577" name="Shape 577"/>
          <p:cNvCxnSpPr/>
          <p:nvPr/>
        </p:nvCxnSpPr>
        <p:spPr>
          <a:xfrm>
            <a:off x="1981200" y="37020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578" name="Shape 578"/>
          <p:cNvSpPr txBox="1"/>
          <p:nvPr/>
        </p:nvSpPr>
        <p:spPr>
          <a:xfrm>
            <a:off x="1676400" y="36703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</a:p>
        </p:txBody>
      </p:sp>
      <p:cxnSp>
        <p:nvCxnSpPr>
          <p:cNvPr id="579" name="Shape 579"/>
          <p:cNvCxnSpPr/>
          <p:nvPr/>
        </p:nvCxnSpPr>
        <p:spPr>
          <a:xfrm>
            <a:off x="2057400" y="38544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580" name="Shape 580"/>
          <p:cNvSpPr/>
          <p:nvPr/>
        </p:nvSpPr>
        <p:spPr>
          <a:xfrm>
            <a:off x="2362200" y="37020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581" name="Shape 581"/>
          <p:cNvCxnSpPr/>
          <p:nvPr/>
        </p:nvCxnSpPr>
        <p:spPr>
          <a:xfrm>
            <a:off x="2667000" y="37020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582" name="Shape 582"/>
          <p:cNvSpPr txBox="1"/>
          <p:nvPr/>
        </p:nvSpPr>
        <p:spPr>
          <a:xfrm>
            <a:off x="2362200" y="36703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</a:p>
        </p:txBody>
      </p:sp>
      <p:cxnSp>
        <p:nvCxnSpPr>
          <p:cNvPr id="583" name="Shape 583"/>
          <p:cNvCxnSpPr/>
          <p:nvPr/>
        </p:nvCxnSpPr>
        <p:spPr>
          <a:xfrm>
            <a:off x="2743200" y="38544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584" name="Shape 584"/>
          <p:cNvSpPr/>
          <p:nvPr/>
        </p:nvSpPr>
        <p:spPr>
          <a:xfrm>
            <a:off x="3048000" y="37020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585" name="Shape 585"/>
          <p:cNvCxnSpPr/>
          <p:nvPr/>
        </p:nvCxnSpPr>
        <p:spPr>
          <a:xfrm>
            <a:off x="3352800" y="37020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586" name="Shape 586"/>
          <p:cNvSpPr txBox="1"/>
          <p:nvPr/>
        </p:nvSpPr>
        <p:spPr>
          <a:xfrm>
            <a:off x="3048000" y="36703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</a:p>
        </p:txBody>
      </p:sp>
      <p:cxnSp>
        <p:nvCxnSpPr>
          <p:cNvPr id="587" name="Shape 587"/>
          <p:cNvCxnSpPr/>
          <p:nvPr/>
        </p:nvCxnSpPr>
        <p:spPr>
          <a:xfrm>
            <a:off x="3429000" y="385445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588" name="Shape 588"/>
          <p:cNvSpPr/>
          <p:nvPr/>
        </p:nvSpPr>
        <p:spPr>
          <a:xfrm>
            <a:off x="3733800" y="370205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589" name="Shape 589"/>
          <p:cNvCxnSpPr/>
          <p:nvPr/>
        </p:nvCxnSpPr>
        <p:spPr>
          <a:xfrm>
            <a:off x="4038600" y="370205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590" name="Shape 590"/>
          <p:cNvSpPr txBox="1"/>
          <p:nvPr/>
        </p:nvSpPr>
        <p:spPr>
          <a:xfrm>
            <a:off x="3733800" y="36703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</a:p>
        </p:txBody>
      </p:sp>
      <p:cxnSp>
        <p:nvCxnSpPr>
          <p:cNvPr id="591" name="Shape 591"/>
          <p:cNvCxnSpPr/>
          <p:nvPr/>
        </p:nvCxnSpPr>
        <p:spPr>
          <a:xfrm flipH="1">
            <a:off x="4038600" y="3746500"/>
            <a:ext cx="15240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592" name="Shape 592"/>
          <p:cNvSpPr txBox="1"/>
          <p:nvPr/>
        </p:nvSpPr>
        <p:spPr>
          <a:xfrm>
            <a:off x="793750" y="3016250"/>
            <a:ext cx="6351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head</a:t>
            </a:r>
          </a:p>
        </p:txBody>
      </p:sp>
      <p:cxnSp>
        <p:nvCxnSpPr>
          <p:cNvPr id="593" name="Shape 593"/>
          <p:cNvCxnSpPr/>
          <p:nvPr/>
        </p:nvCxnSpPr>
        <p:spPr>
          <a:xfrm>
            <a:off x="1143000" y="332105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sp>
        <p:nvSpPr>
          <p:cNvPr id="594" name="Shape 594"/>
          <p:cNvSpPr txBox="1"/>
          <p:nvPr/>
        </p:nvSpPr>
        <p:spPr>
          <a:xfrm>
            <a:off x="2038350" y="4311650"/>
            <a:ext cx="817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</a:t>
            </a:r>
          </a:p>
        </p:txBody>
      </p:sp>
      <p:cxnSp>
        <p:nvCxnSpPr>
          <p:cNvPr id="595" name="Shape 595"/>
          <p:cNvCxnSpPr/>
          <p:nvPr/>
        </p:nvCxnSpPr>
        <p:spPr>
          <a:xfrm>
            <a:off x="2514600" y="400685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stealth"/>
          </a:ln>
        </p:spPr>
      </p:cxnSp>
      <p:cxnSp>
        <p:nvCxnSpPr>
          <p:cNvPr id="596" name="Shape 596"/>
          <p:cNvCxnSpPr/>
          <p:nvPr/>
        </p:nvCxnSpPr>
        <p:spPr>
          <a:xfrm>
            <a:off x="5664200" y="6172200"/>
            <a:ext cx="1447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597" name="Shape 597"/>
          <p:cNvSpPr txBox="1"/>
          <p:nvPr/>
        </p:nvSpPr>
        <p:spPr>
          <a:xfrm>
            <a:off x="5060950" y="6172200"/>
            <a:ext cx="577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1065</a:t>
            </a:r>
          </a:p>
        </p:txBody>
      </p:sp>
      <p:sp>
        <p:nvSpPr>
          <p:cNvPr id="598" name="Shape 598"/>
          <p:cNvSpPr/>
          <p:nvPr/>
        </p:nvSpPr>
        <p:spPr>
          <a:xfrm>
            <a:off x="7150100" y="2971800"/>
            <a:ext cx="850800" cy="2438400"/>
          </a:xfrm>
          <a:custGeom>
            <a:pathLst>
              <a:path extrusionOk="0" h="120000" w="120000">
                <a:moveTo>
                  <a:pt x="0" y="120000"/>
                </a:moveTo>
                <a:cubicBezTo>
                  <a:pt x="38507" y="116250"/>
                  <a:pt x="77014" y="112500"/>
                  <a:pt x="96716" y="97500"/>
                </a:cubicBezTo>
                <a:cubicBezTo>
                  <a:pt x="116417" y="82500"/>
                  <a:pt x="120000" y="44375"/>
                  <a:pt x="118208" y="30000"/>
                </a:cubicBezTo>
                <a:cubicBezTo>
                  <a:pt x="116417" y="15625"/>
                  <a:pt x="105671" y="16250"/>
                  <a:pt x="85970" y="11250"/>
                </a:cubicBezTo>
                <a:cubicBezTo>
                  <a:pt x="66268" y="6250"/>
                  <a:pt x="33134" y="3125"/>
                  <a:pt x="0" y="0"/>
                </a:cubicBezTo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57" name="Shape 5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Implementing Lists</a:t>
            </a:r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455612" y="1598612"/>
            <a:ext cx="8226300" cy="26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designed the interface for the List; we now must consider how to implement that interface.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Implementing Lists using an array: for example, the list of integers (2, 6, 8, 7, 1) could be represented as: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59" name="Shape 59"/>
          <p:cNvGrpSpPr/>
          <p:nvPr/>
        </p:nvGrpSpPr>
        <p:grpSpPr>
          <a:xfrm>
            <a:off x="746125" y="4495800"/>
            <a:ext cx="7205675" cy="976200"/>
            <a:chOff x="746125" y="4495800"/>
            <a:chExt cx="7205675" cy="976200"/>
          </a:xfrm>
        </p:grpSpPr>
        <p:grpSp>
          <p:nvGrpSpPr>
            <p:cNvPr id="60" name="Shape 60"/>
            <p:cNvGrpSpPr/>
            <p:nvPr/>
          </p:nvGrpSpPr>
          <p:grpSpPr>
            <a:xfrm>
              <a:off x="746125" y="4572000"/>
              <a:ext cx="4740275" cy="900000"/>
              <a:chOff x="746125" y="4648200"/>
              <a:chExt cx="4740275" cy="900000"/>
            </a:xfrm>
          </p:grpSpPr>
          <p:sp>
            <p:nvSpPr>
              <p:cNvPr id="61" name="Shape 61"/>
              <p:cNvSpPr/>
              <p:nvPr/>
            </p:nvSpPr>
            <p:spPr>
              <a:xfrm>
                <a:off x="1219200" y="4648200"/>
                <a:ext cx="4267200" cy="533400"/>
              </a:xfrm>
              <a:prstGeom prst="rect">
                <a:avLst/>
              </a:prstGeom>
              <a:solidFill>
                <a:srgbClr val="CC0000"/>
              </a:solidFill>
              <a:ln cap="flat" cmpd="sng" w="9525">
                <a:solidFill>
                  <a:schemeClr val="dk2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62" name="Shape 62"/>
              <p:cNvSpPr txBox="1"/>
              <p:nvPr/>
            </p:nvSpPr>
            <p:spPr>
              <a:xfrm>
                <a:off x="746125" y="4687887"/>
                <a:ext cx="387300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4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A</a:t>
                </a:r>
              </a:p>
            </p:txBody>
          </p:sp>
          <p:sp>
            <p:nvSpPr>
              <p:cNvPr id="63" name="Shape 63"/>
              <p:cNvSpPr txBox="1"/>
              <p:nvPr/>
            </p:nvSpPr>
            <p:spPr>
              <a:xfrm>
                <a:off x="1828800" y="4724400"/>
                <a:ext cx="354000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4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6</a:t>
                </a:r>
              </a:p>
            </p:txBody>
          </p:sp>
          <p:sp>
            <p:nvSpPr>
              <p:cNvPr id="64" name="Shape 64"/>
              <p:cNvSpPr txBox="1"/>
              <p:nvPr/>
            </p:nvSpPr>
            <p:spPr>
              <a:xfrm>
                <a:off x="2362200" y="4724400"/>
                <a:ext cx="354000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4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8</a:t>
                </a:r>
              </a:p>
            </p:txBody>
          </p:sp>
          <p:sp>
            <p:nvSpPr>
              <p:cNvPr id="65" name="Shape 65"/>
              <p:cNvSpPr txBox="1"/>
              <p:nvPr/>
            </p:nvSpPr>
            <p:spPr>
              <a:xfrm>
                <a:off x="2895600" y="4724400"/>
                <a:ext cx="354000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4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7</a:t>
                </a:r>
              </a:p>
            </p:txBody>
          </p:sp>
          <p:sp>
            <p:nvSpPr>
              <p:cNvPr id="66" name="Shape 66"/>
              <p:cNvSpPr txBox="1"/>
              <p:nvPr/>
            </p:nvSpPr>
            <p:spPr>
              <a:xfrm>
                <a:off x="3429000" y="4724400"/>
                <a:ext cx="354000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4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</a:t>
                </a:r>
              </a:p>
            </p:txBody>
          </p:sp>
          <p:sp>
            <p:nvSpPr>
              <p:cNvPr id="67" name="Shape 67"/>
              <p:cNvSpPr txBox="1"/>
              <p:nvPr/>
            </p:nvSpPr>
            <p:spPr>
              <a:xfrm>
                <a:off x="1295400" y="5181600"/>
                <a:ext cx="3111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18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</a:t>
                </a:r>
              </a:p>
            </p:txBody>
          </p:sp>
          <p:sp>
            <p:nvSpPr>
              <p:cNvPr id="68" name="Shape 68"/>
              <p:cNvSpPr txBox="1"/>
              <p:nvPr/>
            </p:nvSpPr>
            <p:spPr>
              <a:xfrm>
                <a:off x="1828800" y="5181600"/>
                <a:ext cx="3111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18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2</a:t>
                </a:r>
              </a:p>
            </p:txBody>
          </p:sp>
          <p:sp>
            <p:nvSpPr>
              <p:cNvPr id="69" name="Shape 69"/>
              <p:cNvSpPr txBox="1"/>
              <p:nvPr/>
            </p:nvSpPr>
            <p:spPr>
              <a:xfrm>
                <a:off x="2362200" y="5181600"/>
                <a:ext cx="3111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18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3</a:t>
                </a:r>
              </a:p>
            </p:txBody>
          </p:sp>
          <p:sp>
            <p:nvSpPr>
              <p:cNvPr id="70" name="Shape 70"/>
              <p:cNvSpPr txBox="1"/>
              <p:nvPr/>
            </p:nvSpPr>
            <p:spPr>
              <a:xfrm>
                <a:off x="2895600" y="5181600"/>
                <a:ext cx="3111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18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4</a:t>
                </a:r>
              </a:p>
            </p:txBody>
          </p:sp>
          <p:sp>
            <p:nvSpPr>
              <p:cNvPr id="71" name="Shape 71"/>
              <p:cNvSpPr txBox="1"/>
              <p:nvPr/>
            </p:nvSpPr>
            <p:spPr>
              <a:xfrm>
                <a:off x="3429000" y="5181600"/>
                <a:ext cx="3111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18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5</a:t>
                </a:r>
              </a:p>
            </p:txBody>
          </p:sp>
          <p:cxnSp>
            <p:nvCxnSpPr>
              <p:cNvPr id="72" name="Shape 72"/>
              <p:cNvCxnSpPr/>
              <p:nvPr/>
            </p:nvCxnSpPr>
            <p:spPr>
              <a:xfrm>
                <a:off x="3352800" y="4648200"/>
                <a:ext cx="0" cy="5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cxnSp>
            <p:nvCxnSpPr>
              <p:cNvPr id="73" name="Shape 73"/>
              <p:cNvCxnSpPr/>
              <p:nvPr/>
            </p:nvCxnSpPr>
            <p:spPr>
              <a:xfrm>
                <a:off x="1752600" y="4648200"/>
                <a:ext cx="0" cy="5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cxnSp>
            <p:nvCxnSpPr>
              <p:cNvPr id="74" name="Shape 74"/>
              <p:cNvCxnSpPr/>
              <p:nvPr/>
            </p:nvCxnSpPr>
            <p:spPr>
              <a:xfrm>
                <a:off x="2286000" y="4648200"/>
                <a:ext cx="0" cy="5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cxnSp>
            <p:nvCxnSpPr>
              <p:cNvPr id="75" name="Shape 75"/>
              <p:cNvCxnSpPr/>
              <p:nvPr/>
            </p:nvCxnSpPr>
            <p:spPr>
              <a:xfrm>
                <a:off x="2819400" y="4648200"/>
                <a:ext cx="0" cy="5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cxnSp>
            <p:nvCxnSpPr>
              <p:cNvPr id="76" name="Shape 76"/>
              <p:cNvCxnSpPr/>
              <p:nvPr/>
            </p:nvCxnSpPr>
            <p:spPr>
              <a:xfrm>
                <a:off x="3886200" y="4648200"/>
                <a:ext cx="0" cy="5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cxnSp>
            <p:nvCxnSpPr>
              <p:cNvPr id="77" name="Shape 77"/>
              <p:cNvCxnSpPr/>
              <p:nvPr/>
            </p:nvCxnSpPr>
            <p:spPr>
              <a:xfrm>
                <a:off x="4419600" y="4648200"/>
                <a:ext cx="0" cy="5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cxnSp>
            <p:nvCxnSpPr>
              <p:cNvPr id="78" name="Shape 78"/>
              <p:cNvCxnSpPr/>
              <p:nvPr/>
            </p:nvCxnSpPr>
            <p:spPr>
              <a:xfrm>
                <a:off x="4953000" y="4648200"/>
                <a:ext cx="0" cy="5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79" name="Shape 79"/>
              <p:cNvSpPr txBox="1"/>
              <p:nvPr/>
            </p:nvSpPr>
            <p:spPr>
              <a:xfrm>
                <a:off x="1295400" y="4724400"/>
                <a:ext cx="354000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4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2</a:t>
                </a:r>
              </a:p>
            </p:txBody>
          </p:sp>
        </p:grpSp>
        <p:grpSp>
          <p:nvGrpSpPr>
            <p:cNvPr id="80" name="Shape 80"/>
            <p:cNvGrpSpPr/>
            <p:nvPr/>
          </p:nvGrpSpPr>
          <p:grpSpPr>
            <a:xfrm>
              <a:off x="5867400" y="4495800"/>
              <a:ext cx="973200" cy="777900"/>
              <a:chOff x="5867400" y="4495800"/>
              <a:chExt cx="973200" cy="777900"/>
            </a:xfrm>
          </p:grpSpPr>
          <p:sp>
            <p:nvSpPr>
              <p:cNvPr id="81" name="Shape 81"/>
              <p:cNvSpPr txBox="1"/>
              <p:nvPr/>
            </p:nvSpPr>
            <p:spPr>
              <a:xfrm>
                <a:off x="5867400" y="4495800"/>
                <a:ext cx="973200" cy="39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000" u="sng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current</a:t>
                </a:r>
              </a:p>
            </p:txBody>
          </p:sp>
          <p:sp>
            <p:nvSpPr>
              <p:cNvPr id="82" name="Shape 82"/>
              <p:cNvSpPr txBox="1"/>
              <p:nvPr/>
            </p:nvSpPr>
            <p:spPr>
              <a:xfrm>
                <a:off x="6172200" y="4876800"/>
                <a:ext cx="325500" cy="39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3</a:t>
                </a:r>
              </a:p>
            </p:txBody>
          </p:sp>
        </p:grpSp>
        <p:grpSp>
          <p:nvGrpSpPr>
            <p:cNvPr id="83" name="Shape 83"/>
            <p:cNvGrpSpPr/>
            <p:nvPr/>
          </p:nvGrpSpPr>
          <p:grpSpPr>
            <a:xfrm>
              <a:off x="7315200" y="4495800"/>
              <a:ext cx="636600" cy="777900"/>
              <a:chOff x="7315200" y="4495800"/>
              <a:chExt cx="636600" cy="777900"/>
            </a:xfrm>
          </p:grpSpPr>
          <p:sp>
            <p:nvSpPr>
              <p:cNvPr id="84" name="Shape 84"/>
              <p:cNvSpPr txBox="1"/>
              <p:nvPr/>
            </p:nvSpPr>
            <p:spPr>
              <a:xfrm>
                <a:off x="7315200" y="4495800"/>
                <a:ext cx="636600" cy="39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000" u="sng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size</a:t>
                </a:r>
              </a:p>
            </p:txBody>
          </p:sp>
          <p:sp>
            <p:nvSpPr>
              <p:cNvPr id="85" name="Shape 85"/>
              <p:cNvSpPr txBox="1"/>
              <p:nvPr/>
            </p:nvSpPr>
            <p:spPr>
              <a:xfrm>
                <a:off x="7467600" y="4876800"/>
                <a:ext cx="325500" cy="39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5</a:t>
                </a: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93" name="Shape 9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 Implementation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455612" y="1598612"/>
            <a:ext cx="8226300" cy="18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add(9); current position is 3. The new list would thus be: (2, 6, 8, 9, 7, 1)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need to </a:t>
            </a:r>
            <a:r>
              <a:rPr b="0" i="1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shift</a:t>
            </a: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everything to the right of 8 one place to the right to make place for the new element ‘9’.</a:t>
            </a:r>
          </a:p>
        </p:txBody>
      </p:sp>
      <p:grpSp>
        <p:nvGrpSpPr>
          <p:cNvPr id="95" name="Shape 95"/>
          <p:cNvGrpSpPr/>
          <p:nvPr/>
        </p:nvGrpSpPr>
        <p:grpSpPr>
          <a:xfrm>
            <a:off x="731837" y="3581400"/>
            <a:ext cx="7600963" cy="976200"/>
            <a:chOff x="731837" y="3581400"/>
            <a:chExt cx="7600963" cy="976200"/>
          </a:xfrm>
        </p:grpSpPr>
        <p:grpSp>
          <p:nvGrpSpPr>
            <p:cNvPr id="96" name="Shape 96"/>
            <p:cNvGrpSpPr/>
            <p:nvPr/>
          </p:nvGrpSpPr>
          <p:grpSpPr>
            <a:xfrm>
              <a:off x="6526211" y="3581400"/>
              <a:ext cx="973199" cy="777900"/>
              <a:chOff x="5867400" y="4495800"/>
              <a:chExt cx="973200" cy="777900"/>
            </a:xfrm>
          </p:grpSpPr>
          <p:sp>
            <p:nvSpPr>
              <p:cNvPr id="97" name="Shape 97"/>
              <p:cNvSpPr txBox="1"/>
              <p:nvPr/>
            </p:nvSpPr>
            <p:spPr>
              <a:xfrm>
                <a:off x="5867400" y="4495800"/>
                <a:ext cx="973200" cy="39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000" u="sng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current</a:t>
                </a:r>
              </a:p>
            </p:txBody>
          </p:sp>
          <p:sp>
            <p:nvSpPr>
              <p:cNvPr id="98" name="Shape 98"/>
              <p:cNvSpPr txBox="1"/>
              <p:nvPr/>
            </p:nvSpPr>
            <p:spPr>
              <a:xfrm>
                <a:off x="6172200" y="4876800"/>
                <a:ext cx="325500" cy="39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3</a:t>
                </a:r>
              </a:p>
            </p:txBody>
          </p:sp>
        </p:grpSp>
        <p:grpSp>
          <p:nvGrpSpPr>
            <p:cNvPr id="99" name="Shape 99"/>
            <p:cNvGrpSpPr/>
            <p:nvPr/>
          </p:nvGrpSpPr>
          <p:grpSpPr>
            <a:xfrm>
              <a:off x="7696200" y="3581400"/>
              <a:ext cx="636600" cy="777900"/>
              <a:chOff x="7315200" y="4495800"/>
              <a:chExt cx="636600" cy="777900"/>
            </a:xfrm>
          </p:grpSpPr>
          <p:sp>
            <p:nvSpPr>
              <p:cNvPr id="100" name="Shape 100"/>
              <p:cNvSpPr txBox="1"/>
              <p:nvPr/>
            </p:nvSpPr>
            <p:spPr>
              <a:xfrm>
                <a:off x="7315200" y="4495800"/>
                <a:ext cx="636600" cy="39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000" u="sng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size</a:t>
                </a:r>
              </a:p>
            </p:txBody>
          </p:sp>
          <p:sp>
            <p:nvSpPr>
              <p:cNvPr id="101" name="Shape 101"/>
              <p:cNvSpPr txBox="1"/>
              <p:nvPr/>
            </p:nvSpPr>
            <p:spPr>
              <a:xfrm>
                <a:off x="7467600" y="4876800"/>
                <a:ext cx="325500" cy="39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5</a:t>
                </a:r>
              </a:p>
            </p:txBody>
          </p:sp>
        </p:grpSp>
        <p:sp>
          <p:nvSpPr>
            <p:cNvPr id="102" name="Shape 102"/>
            <p:cNvSpPr txBox="1"/>
            <p:nvPr/>
          </p:nvSpPr>
          <p:spPr>
            <a:xfrm>
              <a:off x="731836" y="3733800"/>
              <a:ext cx="944700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step 1:</a:t>
              </a:r>
            </a:p>
          </p:txBody>
        </p:sp>
        <p:grpSp>
          <p:nvGrpSpPr>
            <p:cNvPr id="103" name="Shape 103"/>
            <p:cNvGrpSpPr/>
            <p:nvPr/>
          </p:nvGrpSpPr>
          <p:grpSpPr>
            <a:xfrm>
              <a:off x="1752600" y="3657600"/>
              <a:ext cx="4740275" cy="900000"/>
              <a:chOff x="1752600" y="3657600"/>
              <a:chExt cx="4740275" cy="900000"/>
            </a:xfrm>
          </p:grpSpPr>
          <p:sp>
            <p:nvSpPr>
              <p:cNvPr id="104" name="Shape 104"/>
              <p:cNvSpPr/>
              <p:nvPr/>
            </p:nvSpPr>
            <p:spPr>
              <a:xfrm>
                <a:off x="2225675" y="3657600"/>
                <a:ext cx="4267200" cy="533400"/>
              </a:xfrm>
              <a:prstGeom prst="rect">
                <a:avLst/>
              </a:prstGeom>
              <a:solidFill>
                <a:srgbClr val="CC0000"/>
              </a:solidFill>
              <a:ln cap="flat" cmpd="sng" w="9525">
                <a:solidFill>
                  <a:schemeClr val="dk2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05" name="Shape 105"/>
              <p:cNvSpPr txBox="1"/>
              <p:nvPr/>
            </p:nvSpPr>
            <p:spPr>
              <a:xfrm>
                <a:off x="1752600" y="3697287"/>
                <a:ext cx="387300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4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A</a:t>
                </a:r>
              </a:p>
            </p:txBody>
          </p:sp>
          <p:sp>
            <p:nvSpPr>
              <p:cNvPr id="106" name="Shape 106"/>
              <p:cNvSpPr txBox="1"/>
              <p:nvPr/>
            </p:nvSpPr>
            <p:spPr>
              <a:xfrm>
                <a:off x="2835275" y="3733800"/>
                <a:ext cx="354000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4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6</a:t>
                </a:r>
              </a:p>
            </p:txBody>
          </p:sp>
          <p:sp>
            <p:nvSpPr>
              <p:cNvPr id="107" name="Shape 107"/>
              <p:cNvSpPr txBox="1"/>
              <p:nvPr/>
            </p:nvSpPr>
            <p:spPr>
              <a:xfrm>
                <a:off x="3368675" y="3733800"/>
                <a:ext cx="354000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4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8</a:t>
                </a:r>
              </a:p>
            </p:txBody>
          </p:sp>
          <p:sp>
            <p:nvSpPr>
              <p:cNvPr id="108" name="Shape 108"/>
              <p:cNvSpPr txBox="1"/>
              <p:nvPr/>
            </p:nvSpPr>
            <p:spPr>
              <a:xfrm>
                <a:off x="4446587" y="3733800"/>
                <a:ext cx="354000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4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7</a:t>
                </a:r>
              </a:p>
            </p:txBody>
          </p:sp>
          <p:sp>
            <p:nvSpPr>
              <p:cNvPr id="109" name="Shape 109"/>
              <p:cNvSpPr txBox="1"/>
              <p:nvPr/>
            </p:nvSpPr>
            <p:spPr>
              <a:xfrm>
                <a:off x="4979987" y="3733800"/>
                <a:ext cx="354000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4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</a:t>
                </a:r>
              </a:p>
            </p:txBody>
          </p:sp>
          <p:sp>
            <p:nvSpPr>
              <p:cNvPr id="110" name="Shape 110"/>
              <p:cNvSpPr txBox="1"/>
              <p:nvPr/>
            </p:nvSpPr>
            <p:spPr>
              <a:xfrm>
                <a:off x="2301875" y="4191000"/>
                <a:ext cx="3111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18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</a:t>
                </a:r>
              </a:p>
            </p:txBody>
          </p:sp>
          <p:sp>
            <p:nvSpPr>
              <p:cNvPr id="111" name="Shape 111"/>
              <p:cNvSpPr txBox="1"/>
              <p:nvPr/>
            </p:nvSpPr>
            <p:spPr>
              <a:xfrm>
                <a:off x="2835275" y="4191000"/>
                <a:ext cx="3111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18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2</a:t>
                </a:r>
              </a:p>
            </p:txBody>
          </p:sp>
          <p:sp>
            <p:nvSpPr>
              <p:cNvPr id="112" name="Shape 112"/>
              <p:cNvSpPr txBox="1"/>
              <p:nvPr/>
            </p:nvSpPr>
            <p:spPr>
              <a:xfrm>
                <a:off x="3368675" y="4191000"/>
                <a:ext cx="3111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18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3</a:t>
                </a:r>
              </a:p>
            </p:txBody>
          </p:sp>
          <p:sp>
            <p:nvSpPr>
              <p:cNvPr id="113" name="Shape 113"/>
              <p:cNvSpPr txBox="1"/>
              <p:nvPr/>
            </p:nvSpPr>
            <p:spPr>
              <a:xfrm>
                <a:off x="3902075" y="4191000"/>
                <a:ext cx="3111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18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4</a:t>
                </a:r>
              </a:p>
            </p:txBody>
          </p:sp>
          <p:sp>
            <p:nvSpPr>
              <p:cNvPr id="114" name="Shape 114"/>
              <p:cNvSpPr txBox="1"/>
              <p:nvPr/>
            </p:nvSpPr>
            <p:spPr>
              <a:xfrm>
                <a:off x="4435475" y="4191000"/>
                <a:ext cx="3111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18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5</a:t>
                </a:r>
              </a:p>
            </p:txBody>
          </p:sp>
          <p:cxnSp>
            <p:nvCxnSpPr>
              <p:cNvPr id="115" name="Shape 115"/>
              <p:cNvCxnSpPr/>
              <p:nvPr/>
            </p:nvCxnSpPr>
            <p:spPr>
              <a:xfrm>
                <a:off x="4359275" y="3657600"/>
                <a:ext cx="0" cy="5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cxnSp>
            <p:nvCxnSpPr>
              <p:cNvPr id="116" name="Shape 116"/>
              <p:cNvCxnSpPr/>
              <p:nvPr/>
            </p:nvCxnSpPr>
            <p:spPr>
              <a:xfrm>
                <a:off x="2759075" y="3657600"/>
                <a:ext cx="0" cy="5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cxnSp>
            <p:nvCxnSpPr>
              <p:cNvPr id="117" name="Shape 117"/>
              <p:cNvCxnSpPr/>
              <p:nvPr/>
            </p:nvCxnSpPr>
            <p:spPr>
              <a:xfrm>
                <a:off x="3292475" y="3657600"/>
                <a:ext cx="0" cy="5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cxnSp>
            <p:nvCxnSpPr>
              <p:cNvPr id="118" name="Shape 118"/>
              <p:cNvCxnSpPr/>
              <p:nvPr/>
            </p:nvCxnSpPr>
            <p:spPr>
              <a:xfrm>
                <a:off x="3825875" y="3657600"/>
                <a:ext cx="0" cy="5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cxnSp>
            <p:nvCxnSpPr>
              <p:cNvPr id="119" name="Shape 119"/>
              <p:cNvCxnSpPr/>
              <p:nvPr/>
            </p:nvCxnSpPr>
            <p:spPr>
              <a:xfrm>
                <a:off x="4892675" y="3657600"/>
                <a:ext cx="0" cy="5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cxnSp>
            <p:nvCxnSpPr>
              <p:cNvPr id="120" name="Shape 120"/>
              <p:cNvCxnSpPr/>
              <p:nvPr/>
            </p:nvCxnSpPr>
            <p:spPr>
              <a:xfrm>
                <a:off x="5426075" y="3657600"/>
                <a:ext cx="0" cy="5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cxnSp>
            <p:nvCxnSpPr>
              <p:cNvPr id="121" name="Shape 121"/>
              <p:cNvCxnSpPr/>
              <p:nvPr/>
            </p:nvCxnSpPr>
            <p:spPr>
              <a:xfrm>
                <a:off x="5959475" y="3657600"/>
                <a:ext cx="0" cy="5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122" name="Shape 122"/>
              <p:cNvSpPr txBox="1"/>
              <p:nvPr/>
            </p:nvSpPr>
            <p:spPr>
              <a:xfrm>
                <a:off x="2301875" y="3733800"/>
                <a:ext cx="354000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4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2</a:t>
                </a:r>
              </a:p>
            </p:txBody>
          </p:sp>
          <p:sp>
            <p:nvSpPr>
              <p:cNvPr id="123" name="Shape 123"/>
              <p:cNvSpPr txBox="1"/>
              <p:nvPr/>
            </p:nvSpPr>
            <p:spPr>
              <a:xfrm>
                <a:off x="5022850" y="4191000"/>
                <a:ext cx="3111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18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6</a:t>
                </a:r>
              </a:p>
            </p:txBody>
          </p:sp>
        </p:grpSp>
      </p:grpSp>
      <p:grpSp>
        <p:nvGrpSpPr>
          <p:cNvPr id="124" name="Shape 124"/>
          <p:cNvGrpSpPr/>
          <p:nvPr/>
        </p:nvGrpSpPr>
        <p:grpSpPr>
          <a:xfrm>
            <a:off x="762000" y="4724400"/>
            <a:ext cx="8077311" cy="1752675"/>
            <a:chOff x="762000" y="4724400"/>
            <a:chExt cx="8077311" cy="1752675"/>
          </a:xfrm>
        </p:grpSpPr>
        <p:grpSp>
          <p:nvGrpSpPr>
            <p:cNvPr id="125" name="Shape 125"/>
            <p:cNvGrpSpPr/>
            <p:nvPr/>
          </p:nvGrpSpPr>
          <p:grpSpPr>
            <a:xfrm>
              <a:off x="6526211" y="4724400"/>
              <a:ext cx="973199" cy="777900"/>
              <a:chOff x="5867400" y="4495800"/>
              <a:chExt cx="973200" cy="777900"/>
            </a:xfrm>
          </p:grpSpPr>
          <p:sp>
            <p:nvSpPr>
              <p:cNvPr id="126" name="Shape 126"/>
              <p:cNvSpPr txBox="1"/>
              <p:nvPr/>
            </p:nvSpPr>
            <p:spPr>
              <a:xfrm>
                <a:off x="5867400" y="4495800"/>
                <a:ext cx="973200" cy="39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000" u="sng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current</a:t>
                </a:r>
              </a:p>
            </p:txBody>
          </p:sp>
          <p:sp>
            <p:nvSpPr>
              <p:cNvPr id="127" name="Shape 127"/>
              <p:cNvSpPr txBox="1"/>
              <p:nvPr/>
            </p:nvSpPr>
            <p:spPr>
              <a:xfrm>
                <a:off x="6172200" y="4876800"/>
                <a:ext cx="325500" cy="39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4</a:t>
                </a:r>
              </a:p>
            </p:txBody>
          </p:sp>
        </p:grpSp>
        <p:grpSp>
          <p:nvGrpSpPr>
            <p:cNvPr id="128" name="Shape 128"/>
            <p:cNvGrpSpPr/>
            <p:nvPr/>
          </p:nvGrpSpPr>
          <p:grpSpPr>
            <a:xfrm>
              <a:off x="7696200" y="4724400"/>
              <a:ext cx="636600" cy="777900"/>
              <a:chOff x="7315200" y="4495800"/>
              <a:chExt cx="636600" cy="777900"/>
            </a:xfrm>
          </p:grpSpPr>
          <p:sp>
            <p:nvSpPr>
              <p:cNvPr id="129" name="Shape 129"/>
              <p:cNvSpPr txBox="1"/>
              <p:nvPr/>
            </p:nvSpPr>
            <p:spPr>
              <a:xfrm>
                <a:off x="7315200" y="4495800"/>
                <a:ext cx="636600" cy="39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000" u="sng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size</a:t>
                </a:r>
              </a:p>
            </p:txBody>
          </p:sp>
          <p:sp>
            <p:nvSpPr>
              <p:cNvPr id="130" name="Shape 130"/>
              <p:cNvSpPr txBox="1"/>
              <p:nvPr/>
            </p:nvSpPr>
            <p:spPr>
              <a:xfrm>
                <a:off x="7467600" y="4876800"/>
                <a:ext cx="325500" cy="39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6</a:t>
                </a:r>
              </a:p>
            </p:txBody>
          </p:sp>
        </p:grpSp>
        <p:sp>
          <p:nvSpPr>
            <p:cNvPr id="131" name="Shape 131"/>
            <p:cNvSpPr txBox="1"/>
            <p:nvPr/>
          </p:nvSpPr>
          <p:spPr>
            <a:xfrm>
              <a:off x="762000" y="4846637"/>
              <a:ext cx="944700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step 2:</a:t>
              </a:r>
            </a:p>
          </p:txBody>
        </p:sp>
        <p:sp>
          <p:nvSpPr>
            <p:cNvPr id="132" name="Shape 132"/>
            <p:cNvSpPr/>
            <p:nvPr/>
          </p:nvSpPr>
          <p:spPr>
            <a:xfrm>
              <a:off x="2225675" y="4786312"/>
              <a:ext cx="4267200" cy="533400"/>
            </a:xfrm>
            <a:prstGeom prst="rect">
              <a:avLst/>
            </a:prstGeom>
            <a:solidFill>
              <a:srgbClr val="CC0000"/>
            </a:solidFill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3" name="Shape 133"/>
            <p:cNvSpPr txBox="1"/>
            <p:nvPr/>
          </p:nvSpPr>
          <p:spPr>
            <a:xfrm>
              <a:off x="1752600" y="4826000"/>
              <a:ext cx="3873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</a:p>
          </p:txBody>
        </p:sp>
        <p:sp>
          <p:nvSpPr>
            <p:cNvPr id="134" name="Shape 134"/>
            <p:cNvSpPr txBox="1"/>
            <p:nvPr/>
          </p:nvSpPr>
          <p:spPr>
            <a:xfrm>
              <a:off x="2835275" y="48625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</a:p>
          </p:txBody>
        </p:sp>
        <p:sp>
          <p:nvSpPr>
            <p:cNvPr id="135" name="Shape 135"/>
            <p:cNvSpPr txBox="1"/>
            <p:nvPr/>
          </p:nvSpPr>
          <p:spPr>
            <a:xfrm>
              <a:off x="3368675" y="48625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</a:p>
          </p:txBody>
        </p:sp>
        <p:sp>
          <p:nvSpPr>
            <p:cNvPr id="136" name="Shape 136"/>
            <p:cNvSpPr txBox="1"/>
            <p:nvPr/>
          </p:nvSpPr>
          <p:spPr>
            <a:xfrm>
              <a:off x="4446587" y="48625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</a:p>
          </p:txBody>
        </p:sp>
        <p:sp>
          <p:nvSpPr>
            <p:cNvPr id="137" name="Shape 137"/>
            <p:cNvSpPr txBox="1"/>
            <p:nvPr/>
          </p:nvSpPr>
          <p:spPr>
            <a:xfrm>
              <a:off x="4979987" y="48625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  <p:sp>
          <p:nvSpPr>
            <p:cNvPr id="138" name="Shape 138"/>
            <p:cNvSpPr txBox="1"/>
            <p:nvPr/>
          </p:nvSpPr>
          <p:spPr>
            <a:xfrm>
              <a:off x="2301875" y="5319712"/>
              <a:ext cx="311100" cy="36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  <p:sp>
          <p:nvSpPr>
            <p:cNvPr id="139" name="Shape 139"/>
            <p:cNvSpPr txBox="1"/>
            <p:nvPr/>
          </p:nvSpPr>
          <p:spPr>
            <a:xfrm>
              <a:off x="2835275" y="5319712"/>
              <a:ext cx="311100" cy="36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  <p:sp>
          <p:nvSpPr>
            <p:cNvPr id="140" name="Shape 140"/>
            <p:cNvSpPr txBox="1"/>
            <p:nvPr/>
          </p:nvSpPr>
          <p:spPr>
            <a:xfrm>
              <a:off x="3368675" y="5319712"/>
              <a:ext cx="311100" cy="36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</a:p>
          </p:txBody>
        </p:sp>
        <p:sp>
          <p:nvSpPr>
            <p:cNvPr id="141" name="Shape 141"/>
            <p:cNvSpPr txBox="1"/>
            <p:nvPr/>
          </p:nvSpPr>
          <p:spPr>
            <a:xfrm>
              <a:off x="3902075" y="5319712"/>
              <a:ext cx="311100" cy="36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</a:p>
          </p:txBody>
        </p:sp>
        <p:sp>
          <p:nvSpPr>
            <p:cNvPr id="142" name="Shape 142"/>
            <p:cNvSpPr txBox="1"/>
            <p:nvPr/>
          </p:nvSpPr>
          <p:spPr>
            <a:xfrm>
              <a:off x="4435475" y="5319712"/>
              <a:ext cx="311100" cy="36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  <p:cxnSp>
          <p:nvCxnSpPr>
            <p:cNvPr id="143" name="Shape 143"/>
            <p:cNvCxnSpPr/>
            <p:nvPr/>
          </p:nvCxnSpPr>
          <p:spPr>
            <a:xfrm>
              <a:off x="4359275" y="47863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44" name="Shape 144"/>
            <p:cNvCxnSpPr/>
            <p:nvPr/>
          </p:nvCxnSpPr>
          <p:spPr>
            <a:xfrm>
              <a:off x="2759075" y="47863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45" name="Shape 145"/>
            <p:cNvCxnSpPr/>
            <p:nvPr/>
          </p:nvCxnSpPr>
          <p:spPr>
            <a:xfrm>
              <a:off x="3292475" y="47863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46" name="Shape 146"/>
            <p:cNvCxnSpPr/>
            <p:nvPr/>
          </p:nvCxnSpPr>
          <p:spPr>
            <a:xfrm>
              <a:off x="3825875" y="47863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47" name="Shape 147"/>
            <p:cNvCxnSpPr/>
            <p:nvPr/>
          </p:nvCxnSpPr>
          <p:spPr>
            <a:xfrm>
              <a:off x="4892675" y="47863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48" name="Shape 148"/>
            <p:cNvCxnSpPr/>
            <p:nvPr/>
          </p:nvCxnSpPr>
          <p:spPr>
            <a:xfrm>
              <a:off x="5426075" y="47863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49" name="Shape 149"/>
            <p:cNvCxnSpPr/>
            <p:nvPr/>
          </p:nvCxnSpPr>
          <p:spPr>
            <a:xfrm>
              <a:off x="5959475" y="47863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150" name="Shape 150"/>
            <p:cNvSpPr txBox="1"/>
            <p:nvPr/>
          </p:nvSpPr>
          <p:spPr>
            <a:xfrm>
              <a:off x="2301875" y="48625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  <p:sp>
          <p:nvSpPr>
            <p:cNvPr id="151" name="Shape 151"/>
            <p:cNvSpPr txBox="1"/>
            <p:nvPr/>
          </p:nvSpPr>
          <p:spPr>
            <a:xfrm>
              <a:off x="5022850" y="5319712"/>
              <a:ext cx="311100" cy="36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</a:p>
          </p:txBody>
        </p:sp>
        <p:sp>
          <p:nvSpPr>
            <p:cNvPr id="152" name="Shape 152"/>
            <p:cNvSpPr txBox="1"/>
            <p:nvPr/>
          </p:nvSpPr>
          <p:spPr>
            <a:xfrm>
              <a:off x="3913187" y="48625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</a:p>
          </p:txBody>
        </p:sp>
        <p:sp>
          <p:nvSpPr>
            <p:cNvPr id="153" name="Shape 153"/>
            <p:cNvSpPr txBox="1"/>
            <p:nvPr/>
          </p:nvSpPr>
          <p:spPr>
            <a:xfrm>
              <a:off x="6767511" y="5895975"/>
              <a:ext cx="20718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notice: current points</a:t>
              </a: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to new element</a:t>
              </a:r>
            </a:p>
          </p:txBody>
        </p:sp>
        <p:cxnSp>
          <p:nvCxnSpPr>
            <p:cNvPr id="154" name="Shape 154"/>
            <p:cNvCxnSpPr/>
            <p:nvPr/>
          </p:nvCxnSpPr>
          <p:spPr>
            <a:xfrm rot="10800000">
              <a:off x="7086600" y="5410200"/>
              <a:ext cx="457200" cy="533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lg" w="lg" type="triangle"/>
            </a:ln>
          </p:spPr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61" name="Shape 16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62" name="Shape 16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Implementing Lists</a:t>
            </a:r>
          </a:p>
        </p:txBody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455612" y="1598612"/>
            <a:ext cx="8226300" cy="6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next():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164" name="Shape 164"/>
          <p:cNvGrpSpPr/>
          <p:nvPr/>
        </p:nvGrpSpPr>
        <p:grpSpPr>
          <a:xfrm>
            <a:off x="1066800" y="2209800"/>
            <a:ext cx="6580200" cy="961911"/>
            <a:chOff x="1066800" y="2209800"/>
            <a:chExt cx="6580200" cy="961911"/>
          </a:xfrm>
        </p:grpSpPr>
        <p:sp>
          <p:nvSpPr>
            <p:cNvPr id="165" name="Shape 165"/>
            <p:cNvSpPr txBox="1"/>
            <p:nvPr/>
          </p:nvSpPr>
          <p:spPr>
            <a:xfrm>
              <a:off x="5840412" y="2209800"/>
              <a:ext cx="973199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000" u="sng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current</a:t>
              </a:r>
            </a:p>
          </p:txBody>
        </p:sp>
        <p:sp>
          <p:nvSpPr>
            <p:cNvPr id="166" name="Shape 166"/>
            <p:cNvSpPr txBox="1"/>
            <p:nvPr/>
          </p:nvSpPr>
          <p:spPr>
            <a:xfrm>
              <a:off x="6145212" y="2590800"/>
              <a:ext cx="325500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</a:p>
          </p:txBody>
        </p:sp>
        <p:grpSp>
          <p:nvGrpSpPr>
            <p:cNvPr id="167" name="Shape 167"/>
            <p:cNvGrpSpPr/>
            <p:nvPr/>
          </p:nvGrpSpPr>
          <p:grpSpPr>
            <a:xfrm>
              <a:off x="7010400" y="2209800"/>
              <a:ext cx="636600" cy="777900"/>
              <a:chOff x="7315200" y="4495800"/>
              <a:chExt cx="636600" cy="777900"/>
            </a:xfrm>
          </p:grpSpPr>
          <p:sp>
            <p:nvSpPr>
              <p:cNvPr id="168" name="Shape 168"/>
              <p:cNvSpPr txBox="1"/>
              <p:nvPr/>
            </p:nvSpPr>
            <p:spPr>
              <a:xfrm>
                <a:off x="7315200" y="4495800"/>
                <a:ext cx="636600" cy="39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000" u="sng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size</a:t>
                </a:r>
              </a:p>
            </p:txBody>
          </p:sp>
          <p:sp>
            <p:nvSpPr>
              <p:cNvPr id="169" name="Shape 169"/>
              <p:cNvSpPr txBox="1"/>
              <p:nvPr/>
            </p:nvSpPr>
            <p:spPr>
              <a:xfrm>
                <a:off x="7467600" y="4876800"/>
                <a:ext cx="325500" cy="39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6</a:t>
                </a:r>
              </a:p>
            </p:txBody>
          </p:sp>
        </p:grpSp>
        <p:sp>
          <p:nvSpPr>
            <p:cNvPr id="170" name="Shape 170"/>
            <p:cNvSpPr/>
            <p:nvPr/>
          </p:nvSpPr>
          <p:spPr>
            <a:xfrm>
              <a:off x="1539875" y="2271712"/>
              <a:ext cx="4267200" cy="533400"/>
            </a:xfrm>
            <a:prstGeom prst="rect">
              <a:avLst/>
            </a:prstGeom>
            <a:solidFill>
              <a:srgbClr val="CC0000"/>
            </a:solidFill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1" name="Shape 171"/>
            <p:cNvSpPr txBox="1"/>
            <p:nvPr/>
          </p:nvSpPr>
          <p:spPr>
            <a:xfrm>
              <a:off x="1066800" y="2311400"/>
              <a:ext cx="3873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</a:p>
          </p:txBody>
        </p:sp>
        <p:sp>
          <p:nvSpPr>
            <p:cNvPr id="172" name="Shape 172"/>
            <p:cNvSpPr txBox="1"/>
            <p:nvPr/>
          </p:nvSpPr>
          <p:spPr>
            <a:xfrm>
              <a:off x="2149475" y="23479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</a:p>
          </p:txBody>
        </p:sp>
        <p:sp>
          <p:nvSpPr>
            <p:cNvPr id="173" name="Shape 173"/>
            <p:cNvSpPr txBox="1"/>
            <p:nvPr/>
          </p:nvSpPr>
          <p:spPr>
            <a:xfrm>
              <a:off x="2682875" y="23479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</a:p>
          </p:txBody>
        </p:sp>
        <p:sp>
          <p:nvSpPr>
            <p:cNvPr id="174" name="Shape 174"/>
            <p:cNvSpPr txBox="1"/>
            <p:nvPr/>
          </p:nvSpPr>
          <p:spPr>
            <a:xfrm>
              <a:off x="3760787" y="23479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</a:p>
          </p:txBody>
        </p:sp>
        <p:sp>
          <p:nvSpPr>
            <p:cNvPr id="175" name="Shape 175"/>
            <p:cNvSpPr txBox="1"/>
            <p:nvPr/>
          </p:nvSpPr>
          <p:spPr>
            <a:xfrm>
              <a:off x="4294187" y="23479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  <p:sp>
          <p:nvSpPr>
            <p:cNvPr id="176" name="Shape 176"/>
            <p:cNvSpPr txBox="1"/>
            <p:nvPr/>
          </p:nvSpPr>
          <p:spPr>
            <a:xfrm>
              <a:off x="1616075" y="2805112"/>
              <a:ext cx="311100" cy="36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  <p:sp>
          <p:nvSpPr>
            <p:cNvPr id="177" name="Shape 177"/>
            <p:cNvSpPr txBox="1"/>
            <p:nvPr/>
          </p:nvSpPr>
          <p:spPr>
            <a:xfrm>
              <a:off x="2149475" y="2805112"/>
              <a:ext cx="311100" cy="36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  <p:sp>
          <p:nvSpPr>
            <p:cNvPr id="178" name="Shape 178"/>
            <p:cNvSpPr txBox="1"/>
            <p:nvPr/>
          </p:nvSpPr>
          <p:spPr>
            <a:xfrm>
              <a:off x="2682875" y="2805112"/>
              <a:ext cx="311100" cy="36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</a:p>
          </p:txBody>
        </p:sp>
        <p:sp>
          <p:nvSpPr>
            <p:cNvPr id="179" name="Shape 179"/>
            <p:cNvSpPr txBox="1"/>
            <p:nvPr/>
          </p:nvSpPr>
          <p:spPr>
            <a:xfrm>
              <a:off x="3216275" y="2805112"/>
              <a:ext cx="311100" cy="36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</a:p>
          </p:txBody>
        </p:sp>
        <p:sp>
          <p:nvSpPr>
            <p:cNvPr id="180" name="Shape 180"/>
            <p:cNvSpPr txBox="1"/>
            <p:nvPr/>
          </p:nvSpPr>
          <p:spPr>
            <a:xfrm>
              <a:off x="3749675" y="2805112"/>
              <a:ext cx="311100" cy="36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  <p:cxnSp>
          <p:nvCxnSpPr>
            <p:cNvPr id="181" name="Shape 181"/>
            <p:cNvCxnSpPr/>
            <p:nvPr/>
          </p:nvCxnSpPr>
          <p:spPr>
            <a:xfrm>
              <a:off x="3673475" y="22717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82" name="Shape 182"/>
            <p:cNvCxnSpPr/>
            <p:nvPr/>
          </p:nvCxnSpPr>
          <p:spPr>
            <a:xfrm>
              <a:off x="2073275" y="22717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83" name="Shape 183"/>
            <p:cNvCxnSpPr/>
            <p:nvPr/>
          </p:nvCxnSpPr>
          <p:spPr>
            <a:xfrm>
              <a:off x="2606675" y="22717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84" name="Shape 184"/>
            <p:cNvCxnSpPr/>
            <p:nvPr/>
          </p:nvCxnSpPr>
          <p:spPr>
            <a:xfrm>
              <a:off x="3140075" y="22717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85" name="Shape 185"/>
            <p:cNvCxnSpPr/>
            <p:nvPr/>
          </p:nvCxnSpPr>
          <p:spPr>
            <a:xfrm>
              <a:off x="4206875" y="22717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86" name="Shape 186"/>
            <p:cNvCxnSpPr/>
            <p:nvPr/>
          </p:nvCxnSpPr>
          <p:spPr>
            <a:xfrm>
              <a:off x="4740275" y="22717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187" name="Shape 187"/>
            <p:cNvCxnSpPr/>
            <p:nvPr/>
          </p:nvCxnSpPr>
          <p:spPr>
            <a:xfrm>
              <a:off x="5273675" y="22717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188" name="Shape 188"/>
            <p:cNvSpPr txBox="1"/>
            <p:nvPr/>
          </p:nvSpPr>
          <p:spPr>
            <a:xfrm>
              <a:off x="1616075" y="23479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  <p:sp>
          <p:nvSpPr>
            <p:cNvPr id="189" name="Shape 189"/>
            <p:cNvSpPr txBox="1"/>
            <p:nvPr/>
          </p:nvSpPr>
          <p:spPr>
            <a:xfrm>
              <a:off x="4337050" y="2805112"/>
              <a:ext cx="311100" cy="36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</a:p>
          </p:txBody>
        </p:sp>
        <p:sp>
          <p:nvSpPr>
            <p:cNvPr id="190" name="Shape 190"/>
            <p:cNvSpPr txBox="1"/>
            <p:nvPr/>
          </p:nvSpPr>
          <p:spPr>
            <a:xfrm>
              <a:off x="3227386" y="2347912"/>
              <a:ext cx="353999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1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</a:p>
          </p:txBody>
        </p:sp>
      </p:grpSp>
      <p:grpSp>
        <p:nvGrpSpPr>
          <p:cNvPr id="191" name="Shape 191"/>
          <p:cNvGrpSpPr/>
          <p:nvPr/>
        </p:nvGrpSpPr>
        <p:grpSpPr>
          <a:xfrm>
            <a:off x="6019800" y="2667000"/>
            <a:ext cx="630300" cy="549300"/>
            <a:chOff x="6019800" y="2667000"/>
            <a:chExt cx="630300" cy="549300"/>
          </a:xfrm>
        </p:grpSpPr>
        <p:sp>
          <p:nvSpPr>
            <p:cNvPr id="192" name="Shape 192"/>
            <p:cNvSpPr txBox="1"/>
            <p:nvPr/>
          </p:nvSpPr>
          <p:spPr>
            <a:xfrm>
              <a:off x="6324600" y="2819400"/>
              <a:ext cx="325500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  <p:cxnSp>
          <p:nvCxnSpPr>
            <p:cNvPr id="193" name="Shape 193"/>
            <p:cNvCxnSpPr/>
            <p:nvPr/>
          </p:nvCxnSpPr>
          <p:spPr>
            <a:xfrm flipH="1" rot="10800000">
              <a:off x="6019800" y="2667000"/>
              <a:ext cx="53340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  <p:sp>
        <p:nvSpPr>
          <p:cNvPr id="194" name="Shape 194"/>
          <p:cNvSpPr txBox="1"/>
          <p:nvPr/>
        </p:nvSpPr>
        <p:spPr>
          <a:xfrm>
            <a:off x="457200" y="3429000"/>
            <a:ext cx="82263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01" name="Shape 20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02" name="Shape 20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Implementing Lists</a:t>
            </a:r>
          </a:p>
        </p:txBody>
      </p:sp>
      <p:sp>
        <p:nvSpPr>
          <p:cNvPr id="203" name="Shape 203"/>
          <p:cNvSpPr txBox="1"/>
          <p:nvPr/>
        </p:nvSpPr>
        <p:spPr>
          <a:xfrm>
            <a:off x="457200" y="3429000"/>
            <a:ext cx="82263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33400" lvl="0" marL="5334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special cases for positioning the current pointer: </a:t>
            </a:r>
          </a:p>
          <a:p>
            <a:pPr indent="-457200" lvl="2" marL="13716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lphaLcPeriod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past the last array cell </a:t>
            </a:r>
          </a:p>
          <a:p>
            <a:pPr indent="-457200" lvl="2" marL="13716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lphaLcPeriod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before the first cell</a:t>
            </a:r>
          </a:p>
          <a:p>
            <a:pPr indent="-533400" lvl="0" marL="5334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10" name="Shape 21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11" name="Shape 21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Implementing Lists</a:t>
            </a:r>
          </a:p>
        </p:txBody>
      </p:sp>
      <p:sp>
        <p:nvSpPr>
          <p:cNvPr id="212" name="Shape 212"/>
          <p:cNvSpPr txBox="1"/>
          <p:nvPr/>
        </p:nvSpPr>
        <p:spPr>
          <a:xfrm>
            <a:off x="460375" y="2209800"/>
            <a:ext cx="82263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33400" lvl="0" marL="5334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special cases for positioning the current pointer: </a:t>
            </a:r>
          </a:p>
          <a:p>
            <a:pPr indent="-457200" lvl="2" marL="13716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lphaLcPeriod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past the last array cell </a:t>
            </a:r>
          </a:p>
          <a:p>
            <a:pPr indent="-457200" lvl="2" marL="13716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lphaLcPeriod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before the first cell</a:t>
            </a:r>
          </a:p>
          <a:p>
            <a:pPr indent="-533400" lvl="0" marL="5334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533400" lvl="0" marL="5334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have to worry about these when we write the actual code.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19" name="Shape 21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20" name="Shape 22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Implementing Lists</a:t>
            </a:r>
          </a:p>
        </p:txBody>
      </p:sp>
      <p:sp>
        <p:nvSpPr>
          <p:cNvPr id="221" name="Shape 221"/>
          <p:cNvSpPr txBox="1"/>
          <p:nvPr>
            <p:ph idx="1" type="body"/>
          </p:nvPr>
        </p:nvSpPr>
        <p:spPr>
          <a:xfrm>
            <a:off x="381000" y="1524000"/>
            <a:ext cx="8226300" cy="99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remove(): removes the element at the current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     index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2" name="Shape 222"/>
          <p:cNvSpPr txBox="1"/>
          <p:nvPr/>
        </p:nvSpPr>
        <p:spPr>
          <a:xfrm>
            <a:off x="457200" y="5257800"/>
            <a:ext cx="8226300" cy="99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223" name="Shape 223"/>
          <p:cNvGrpSpPr/>
          <p:nvPr/>
        </p:nvGrpSpPr>
        <p:grpSpPr>
          <a:xfrm>
            <a:off x="669925" y="2209800"/>
            <a:ext cx="7732775" cy="1387500"/>
            <a:chOff x="669925" y="2209800"/>
            <a:chExt cx="7732775" cy="1387500"/>
          </a:xfrm>
        </p:grpSpPr>
        <p:sp>
          <p:nvSpPr>
            <p:cNvPr id="224" name="Shape 224"/>
            <p:cNvSpPr txBox="1"/>
            <p:nvPr/>
          </p:nvSpPr>
          <p:spPr>
            <a:xfrm>
              <a:off x="6450011" y="2514600"/>
              <a:ext cx="973199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000" u="sng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current</a:t>
              </a:r>
            </a:p>
          </p:txBody>
        </p:sp>
        <p:sp>
          <p:nvSpPr>
            <p:cNvPr id="225" name="Shape 225"/>
            <p:cNvSpPr txBox="1"/>
            <p:nvPr/>
          </p:nvSpPr>
          <p:spPr>
            <a:xfrm>
              <a:off x="6754811" y="2895600"/>
              <a:ext cx="325500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  <p:grpSp>
          <p:nvGrpSpPr>
            <p:cNvPr id="226" name="Shape 226"/>
            <p:cNvGrpSpPr/>
            <p:nvPr/>
          </p:nvGrpSpPr>
          <p:grpSpPr>
            <a:xfrm>
              <a:off x="7620000" y="2514600"/>
              <a:ext cx="636600" cy="777900"/>
              <a:chOff x="7315200" y="4495800"/>
              <a:chExt cx="636600" cy="777900"/>
            </a:xfrm>
          </p:grpSpPr>
          <p:sp>
            <p:nvSpPr>
              <p:cNvPr id="227" name="Shape 227"/>
              <p:cNvSpPr txBox="1"/>
              <p:nvPr/>
            </p:nvSpPr>
            <p:spPr>
              <a:xfrm>
                <a:off x="7315200" y="4495800"/>
                <a:ext cx="636600" cy="39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000" u="sng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size</a:t>
                </a:r>
              </a:p>
            </p:txBody>
          </p:sp>
          <p:sp>
            <p:nvSpPr>
              <p:cNvPr id="228" name="Shape 228"/>
              <p:cNvSpPr txBox="1"/>
              <p:nvPr/>
            </p:nvSpPr>
            <p:spPr>
              <a:xfrm>
                <a:off x="7467600" y="4876800"/>
                <a:ext cx="325500" cy="39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6</a:t>
                </a:r>
              </a:p>
            </p:txBody>
          </p:sp>
        </p:grpSp>
        <p:sp>
          <p:nvSpPr>
            <p:cNvPr id="229" name="Shape 229"/>
            <p:cNvSpPr/>
            <p:nvPr/>
          </p:nvSpPr>
          <p:spPr>
            <a:xfrm>
              <a:off x="2149475" y="2576512"/>
              <a:ext cx="4267200" cy="533400"/>
            </a:xfrm>
            <a:prstGeom prst="rect">
              <a:avLst/>
            </a:prstGeom>
            <a:solidFill>
              <a:srgbClr val="CC0000"/>
            </a:solidFill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0" name="Shape 230"/>
            <p:cNvSpPr txBox="1"/>
            <p:nvPr/>
          </p:nvSpPr>
          <p:spPr>
            <a:xfrm>
              <a:off x="1676400" y="2616200"/>
              <a:ext cx="3873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</a:p>
          </p:txBody>
        </p:sp>
        <p:sp>
          <p:nvSpPr>
            <p:cNvPr id="231" name="Shape 231"/>
            <p:cNvSpPr txBox="1"/>
            <p:nvPr/>
          </p:nvSpPr>
          <p:spPr>
            <a:xfrm>
              <a:off x="2759075" y="26527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</a:p>
          </p:txBody>
        </p:sp>
        <p:sp>
          <p:nvSpPr>
            <p:cNvPr id="232" name="Shape 232"/>
            <p:cNvSpPr txBox="1"/>
            <p:nvPr/>
          </p:nvSpPr>
          <p:spPr>
            <a:xfrm>
              <a:off x="3292475" y="26527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</a:p>
          </p:txBody>
        </p:sp>
        <p:sp>
          <p:nvSpPr>
            <p:cNvPr id="233" name="Shape 233"/>
            <p:cNvSpPr txBox="1"/>
            <p:nvPr/>
          </p:nvSpPr>
          <p:spPr>
            <a:xfrm>
              <a:off x="4903787" y="26527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  <p:sp>
          <p:nvSpPr>
            <p:cNvPr id="234" name="Shape 234"/>
            <p:cNvSpPr txBox="1"/>
            <p:nvPr/>
          </p:nvSpPr>
          <p:spPr>
            <a:xfrm>
              <a:off x="2225675" y="3109911"/>
              <a:ext cx="311100" cy="3665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  <p:sp>
          <p:nvSpPr>
            <p:cNvPr id="235" name="Shape 235"/>
            <p:cNvSpPr txBox="1"/>
            <p:nvPr/>
          </p:nvSpPr>
          <p:spPr>
            <a:xfrm>
              <a:off x="2759075" y="3109911"/>
              <a:ext cx="311100" cy="3665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  <p:sp>
          <p:nvSpPr>
            <p:cNvPr id="236" name="Shape 236"/>
            <p:cNvSpPr txBox="1"/>
            <p:nvPr/>
          </p:nvSpPr>
          <p:spPr>
            <a:xfrm>
              <a:off x="3292475" y="3109911"/>
              <a:ext cx="311100" cy="3665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</a:p>
          </p:txBody>
        </p:sp>
        <p:sp>
          <p:nvSpPr>
            <p:cNvPr id="237" name="Shape 237"/>
            <p:cNvSpPr txBox="1"/>
            <p:nvPr/>
          </p:nvSpPr>
          <p:spPr>
            <a:xfrm>
              <a:off x="3825875" y="3109911"/>
              <a:ext cx="311100" cy="3665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</a:p>
          </p:txBody>
        </p:sp>
        <p:sp>
          <p:nvSpPr>
            <p:cNvPr id="238" name="Shape 238"/>
            <p:cNvSpPr txBox="1"/>
            <p:nvPr/>
          </p:nvSpPr>
          <p:spPr>
            <a:xfrm>
              <a:off x="4359275" y="3109911"/>
              <a:ext cx="311100" cy="3665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  <p:cxnSp>
          <p:nvCxnSpPr>
            <p:cNvPr id="239" name="Shape 239"/>
            <p:cNvCxnSpPr/>
            <p:nvPr/>
          </p:nvCxnSpPr>
          <p:spPr>
            <a:xfrm>
              <a:off x="4283075" y="25765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40" name="Shape 240"/>
            <p:cNvCxnSpPr/>
            <p:nvPr/>
          </p:nvCxnSpPr>
          <p:spPr>
            <a:xfrm>
              <a:off x="2682875" y="25765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41" name="Shape 241"/>
            <p:cNvCxnSpPr/>
            <p:nvPr/>
          </p:nvCxnSpPr>
          <p:spPr>
            <a:xfrm>
              <a:off x="3216275" y="25765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42" name="Shape 242"/>
            <p:cNvCxnSpPr/>
            <p:nvPr/>
          </p:nvCxnSpPr>
          <p:spPr>
            <a:xfrm>
              <a:off x="3749675" y="25765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43" name="Shape 243"/>
            <p:cNvCxnSpPr/>
            <p:nvPr/>
          </p:nvCxnSpPr>
          <p:spPr>
            <a:xfrm>
              <a:off x="4816475" y="25765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44" name="Shape 244"/>
            <p:cNvCxnSpPr/>
            <p:nvPr/>
          </p:nvCxnSpPr>
          <p:spPr>
            <a:xfrm>
              <a:off x="5349875" y="25765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45" name="Shape 245"/>
            <p:cNvCxnSpPr/>
            <p:nvPr/>
          </p:nvCxnSpPr>
          <p:spPr>
            <a:xfrm>
              <a:off x="5883275" y="25765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246" name="Shape 246"/>
            <p:cNvSpPr txBox="1"/>
            <p:nvPr/>
          </p:nvSpPr>
          <p:spPr>
            <a:xfrm>
              <a:off x="2225675" y="26527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  <p:sp>
          <p:nvSpPr>
            <p:cNvPr id="247" name="Shape 247"/>
            <p:cNvSpPr txBox="1"/>
            <p:nvPr/>
          </p:nvSpPr>
          <p:spPr>
            <a:xfrm>
              <a:off x="4946650" y="3109911"/>
              <a:ext cx="311100" cy="3665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</a:p>
          </p:txBody>
        </p:sp>
        <p:sp>
          <p:nvSpPr>
            <p:cNvPr id="248" name="Shape 248"/>
            <p:cNvSpPr txBox="1"/>
            <p:nvPr/>
          </p:nvSpPr>
          <p:spPr>
            <a:xfrm>
              <a:off x="3836987" y="26527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</a:p>
          </p:txBody>
        </p:sp>
        <p:sp>
          <p:nvSpPr>
            <p:cNvPr id="249" name="Shape 249"/>
            <p:cNvSpPr txBox="1"/>
            <p:nvPr/>
          </p:nvSpPr>
          <p:spPr>
            <a:xfrm>
              <a:off x="8077200" y="3200400"/>
              <a:ext cx="325500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  <p:cxnSp>
          <p:nvCxnSpPr>
            <p:cNvPr id="250" name="Shape 250"/>
            <p:cNvCxnSpPr/>
            <p:nvPr/>
          </p:nvCxnSpPr>
          <p:spPr>
            <a:xfrm flipH="1" rot="10800000">
              <a:off x="7620000" y="2971800"/>
              <a:ext cx="53340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251" name="Shape 251"/>
            <p:cNvSpPr txBox="1"/>
            <p:nvPr/>
          </p:nvSpPr>
          <p:spPr>
            <a:xfrm>
              <a:off x="669925" y="2635250"/>
              <a:ext cx="8286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Step 1:</a:t>
              </a:r>
            </a:p>
          </p:txBody>
        </p:sp>
        <p:cxnSp>
          <p:nvCxnSpPr>
            <p:cNvPr id="252" name="Shape 252"/>
            <p:cNvCxnSpPr/>
            <p:nvPr/>
          </p:nvCxnSpPr>
          <p:spPr>
            <a:xfrm>
              <a:off x="4572000" y="220980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lg" w="lg" type="triangle"/>
            </a:ln>
          </p:spPr>
        </p:cxnSp>
      </p:grpSp>
      <p:grpSp>
        <p:nvGrpSpPr>
          <p:cNvPr id="253" name="Shape 253"/>
          <p:cNvGrpSpPr/>
          <p:nvPr/>
        </p:nvGrpSpPr>
        <p:grpSpPr>
          <a:xfrm>
            <a:off x="685800" y="3810000"/>
            <a:ext cx="7647000" cy="1190512"/>
            <a:chOff x="685800" y="3810000"/>
            <a:chExt cx="7647000" cy="1190512"/>
          </a:xfrm>
        </p:grpSpPr>
        <p:sp>
          <p:nvSpPr>
            <p:cNvPr id="254" name="Shape 254"/>
            <p:cNvSpPr txBox="1"/>
            <p:nvPr/>
          </p:nvSpPr>
          <p:spPr>
            <a:xfrm>
              <a:off x="6526211" y="4038600"/>
              <a:ext cx="973199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000" u="sng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current</a:t>
              </a:r>
            </a:p>
          </p:txBody>
        </p:sp>
        <p:sp>
          <p:nvSpPr>
            <p:cNvPr id="255" name="Shape 255"/>
            <p:cNvSpPr txBox="1"/>
            <p:nvPr/>
          </p:nvSpPr>
          <p:spPr>
            <a:xfrm>
              <a:off x="6831011" y="4419600"/>
              <a:ext cx="325500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  <p:grpSp>
          <p:nvGrpSpPr>
            <p:cNvPr id="256" name="Shape 256"/>
            <p:cNvGrpSpPr/>
            <p:nvPr/>
          </p:nvGrpSpPr>
          <p:grpSpPr>
            <a:xfrm>
              <a:off x="7696200" y="4038600"/>
              <a:ext cx="636600" cy="777900"/>
              <a:chOff x="7315200" y="4495800"/>
              <a:chExt cx="636600" cy="777900"/>
            </a:xfrm>
          </p:grpSpPr>
          <p:sp>
            <p:nvSpPr>
              <p:cNvPr id="257" name="Shape 257"/>
              <p:cNvSpPr txBox="1"/>
              <p:nvPr/>
            </p:nvSpPr>
            <p:spPr>
              <a:xfrm>
                <a:off x="7315200" y="4495800"/>
                <a:ext cx="636600" cy="39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000" u="sng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size</a:t>
                </a:r>
              </a:p>
            </p:txBody>
          </p:sp>
          <p:sp>
            <p:nvSpPr>
              <p:cNvPr id="258" name="Shape 258"/>
              <p:cNvSpPr txBox="1"/>
              <p:nvPr/>
            </p:nvSpPr>
            <p:spPr>
              <a:xfrm>
                <a:off x="7467600" y="4876800"/>
                <a:ext cx="325500" cy="39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5</a:t>
                </a:r>
              </a:p>
            </p:txBody>
          </p:sp>
        </p:grpSp>
        <p:sp>
          <p:nvSpPr>
            <p:cNvPr id="259" name="Shape 259"/>
            <p:cNvSpPr/>
            <p:nvPr/>
          </p:nvSpPr>
          <p:spPr>
            <a:xfrm>
              <a:off x="2225675" y="4100512"/>
              <a:ext cx="4267200" cy="533400"/>
            </a:xfrm>
            <a:prstGeom prst="rect">
              <a:avLst/>
            </a:prstGeom>
            <a:solidFill>
              <a:srgbClr val="CC0000"/>
            </a:solidFill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0" name="Shape 260"/>
            <p:cNvSpPr txBox="1"/>
            <p:nvPr/>
          </p:nvSpPr>
          <p:spPr>
            <a:xfrm>
              <a:off x="1752600" y="4140200"/>
              <a:ext cx="3873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</a:p>
          </p:txBody>
        </p:sp>
        <p:sp>
          <p:nvSpPr>
            <p:cNvPr id="261" name="Shape 261"/>
            <p:cNvSpPr txBox="1"/>
            <p:nvPr/>
          </p:nvSpPr>
          <p:spPr>
            <a:xfrm>
              <a:off x="2835275" y="41767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</a:p>
          </p:txBody>
        </p:sp>
        <p:sp>
          <p:nvSpPr>
            <p:cNvPr id="262" name="Shape 262"/>
            <p:cNvSpPr txBox="1"/>
            <p:nvPr/>
          </p:nvSpPr>
          <p:spPr>
            <a:xfrm>
              <a:off x="3368675" y="41767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</a:p>
          </p:txBody>
        </p:sp>
        <p:sp>
          <p:nvSpPr>
            <p:cNvPr id="263" name="Shape 263"/>
            <p:cNvSpPr txBox="1"/>
            <p:nvPr/>
          </p:nvSpPr>
          <p:spPr>
            <a:xfrm>
              <a:off x="4446587" y="41767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  <p:sp>
          <p:nvSpPr>
            <p:cNvPr id="264" name="Shape 264"/>
            <p:cNvSpPr txBox="1"/>
            <p:nvPr/>
          </p:nvSpPr>
          <p:spPr>
            <a:xfrm>
              <a:off x="4979987" y="4176712"/>
              <a:ext cx="1842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5" name="Shape 265"/>
            <p:cNvSpPr txBox="1"/>
            <p:nvPr/>
          </p:nvSpPr>
          <p:spPr>
            <a:xfrm>
              <a:off x="2301875" y="4633912"/>
              <a:ext cx="311100" cy="36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  <p:sp>
          <p:nvSpPr>
            <p:cNvPr id="266" name="Shape 266"/>
            <p:cNvSpPr txBox="1"/>
            <p:nvPr/>
          </p:nvSpPr>
          <p:spPr>
            <a:xfrm>
              <a:off x="2835275" y="4633912"/>
              <a:ext cx="311100" cy="36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  <p:sp>
          <p:nvSpPr>
            <p:cNvPr id="267" name="Shape 267"/>
            <p:cNvSpPr txBox="1"/>
            <p:nvPr/>
          </p:nvSpPr>
          <p:spPr>
            <a:xfrm>
              <a:off x="3368675" y="4633912"/>
              <a:ext cx="311100" cy="36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</a:p>
          </p:txBody>
        </p:sp>
        <p:sp>
          <p:nvSpPr>
            <p:cNvPr id="268" name="Shape 268"/>
            <p:cNvSpPr txBox="1"/>
            <p:nvPr/>
          </p:nvSpPr>
          <p:spPr>
            <a:xfrm>
              <a:off x="3902075" y="4633912"/>
              <a:ext cx="311100" cy="36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</a:p>
          </p:txBody>
        </p:sp>
        <p:sp>
          <p:nvSpPr>
            <p:cNvPr id="269" name="Shape 269"/>
            <p:cNvSpPr txBox="1"/>
            <p:nvPr/>
          </p:nvSpPr>
          <p:spPr>
            <a:xfrm>
              <a:off x="4435475" y="4633912"/>
              <a:ext cx="311100" cy="36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  <p:cxnSp>
          <p:nvCxnSpPr>
            <p:cNvPr id="270" name="Shape 270"/>
            <p:cNvCxnSpPr/>
            <p:nvPr/>
          </p:nvCxnSpPr>
          <p:spPr>
            <a:xfrm>
              <a:off x="4359275" y="41005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71" name="Shape 271"/>
            <p:cNvCxnSpPr/>
            <p:nvPr/>
          </p:nvCxnSpPr>
          <p:spPr>
            <a:xfrm>
              <a:off x="2759075" y="41005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72" name="Shape 272"/>
            <p:cNvCxnSpPr/>
            <p:nvPr/>
          </p:nvCxnSpPr>
          <p:spPr>
            <a:xfrm>
              <a:off x="3292475" y="41005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73" name="Shape 273"/>
            <p:cNvCxnSpPr/>
            <p:nvPr/>
          </p:nvCxnSpPr>
          <p:spPr>
            <a:xfrm>
              <a:off x="3825875" y="41005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74" name="Shape 274"/>
            <p:cNvCxnSpPr/>
            <p:nvPr/>
          </p:nvCxnSpPr>
          <p:spPr>
            <a:xfrm>
              <a:off x="4892675" y="41005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75" name="Shape 275"/>
            <p:cNvCxnSpPr/>
            <p:nvPr/>
          </p:nvCxnSpPr>
          <p:spPr>
            <a:xfrm>
              <a:off x="5426075" y="41005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276" name="Shape 276"/>
            <p:cNvCxnSpPr/>
            <p:nvPr/>
          </p:nvCxnSpPr>
          <p:spPr>
            <a:xfrm>
              <a:off x="5959475" y="41005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277" name="Shape 277"/>
            <p:cNvSpPr txBox="1"/>
            <p:nvPr/>
          </p:nvSpPr>
          <p:spPr>
            <a:xfrm>
              <a:off x="2301875" y="41767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  <p:sp>
          <p:nvSpPr>
            <p:cNvPr id="278" name="Shape 278"/>
            <p:cNvSpPr txBox="1"/>
            <p:nvPr/>
          </p:nvSpPr>
          <p:spPr>
            <a:xfrm>
              <a:off x="5022850" y="4633912"/>
              <a:ext cx="184200" cy="36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9" name="Shape 279"/>
            <p:cNvSpPr txBox="1"/>
            <p:nvPr/>
          </p:nvSpPr>
          <p:spPr>
            <a:xfrm>
              <a:off x="3913187" y="4178300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</a:p>
          </p:txBody>
        </p:sp>
        <p:sp>
          <p:nvSpPr>
            <p:cNvPr id="280" name="Shape 280"/>
            <p:cNvSpPr txBox="1"/>
            <p:nvPr/>
          </p:nvSpPr>
          <p:spPr>
            <a:xfrm>
              <a:off x="685800" y="4267200"/>
              <a:ext cx="8286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Step 2:</a:t>
              </a:r>
            </a:p>
          </p:txBody>
        </p:sp>
        <p:cxnSp>
          <p:nvCxnSpPr>
            <p:cNvPr id="281" name="Shape 281"/>
            <p:cNvCxnSpPr/>
            <p:nvPr/>
          </p:nvCxnSpPr>
          <p:spPr>
            <a:xfrm rot="10800000">
              <a:off x="4038600" y="3810000"/>
              <a:ext cx="11430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lg" w="lg" type="triangle"/>
            </a:ln>
          </p:spPr>
        </p:cxn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88" name="Shape 28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89" name="Shape 28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Implementing Lists</a:t>
            </a:r>
          </a:p>
        </p:txBody>
      </p:sp>
      <p:sp>
        <p:nvSpPr>
          <p:cNvPr id="290" name="Shape 290"/>
          <p:cNvSpPr txBox="1"/>
          <p:nvPr>
            <p:ph idx="1" type="body"/>
          </p:nvPr>
        </p:nvSpPr>
        <p:spPr>
          <a:xfrm>
            <a:off x="381000" y="1524000"/>
            <a:ext cx="8226300" cy="99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remove(): removes the element at the current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     index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91" name="Shape 291"/>
          <p:cNvSpPr txBox="1"/>
          <p:nvPr/>
        </p:nvSpPr>
        <p:spPr>
          <a:xfrm>
            <a:off x="457200" y="5257800"/>
            <a:ext cx="8226300" cy="99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33400" lvl="0" marL="5334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fill the blank spot left by the removal of 7 by 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shifting the values to the right of position 5 over to the left one space.</a:t>
            </a:r>
          </a:p>
        </p:txBody>
      </p:sp>
      <p:sp>
        <p:nvSpPr>
          <p:cNvPr id="292" name="Shape 292"/>
          <p:cNvSpPr txBox="1"/>
          <p:nvPr/>
        </p:nvSpPr>
        <p:spPr>
          <a:xfrm>
            <a:off x="6526211" y="4038600"/>
            <a:ext cx="973199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000" u="sng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</a:t>
            </a:r>
          </a:p>
        </p:txBody>
      </p:sp>
      <p:sp>
        <p:nvSpPr>
          <p:cNvPr id="293" name="Shape 293"/>
          <p:cNvSpPr txBox="1"/>
          <p:nvPr/>
        </p:nvSpPr>
        <p:spPr>
          <a:xfrm>
            <a:off x="6831011" y="4419600"/>
            <a:ext cx="325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</a:p>
        </p:txBody>
      </p:sp>
      <p:grpSp>
        <p:nvGrpSpPr>
          <p:cNvPr id="294" name="Shape 294"/>
          <p:cNvGrpSpPr/>
          <p:nvPr/>
        </p:nvGrpSpPr>
        <p:grpSpPr>
          <a:xfrm>
            <a:off x="7696200" y="4038600"/>
            <a:ext cx="636600" cy="777900"/>
            <a:chOff x="7315200" y="4495800"/>
            <a:chExt cx="636600" cy="777900"/>
          </a:xfrm>
        </p:grpSpPr>
        <p:sp>
          <p:nvSpPr>
            <p:cNvPr id="295" name="Shape 295"/>
            <p:cNvSpPr txBox="1"/>
            <p:nvPr/>
          </p:nvSpPr>
          <p:spPr>
            <a:xfrm>
              <a:off x="7315200" y="4495800"/>
              <a:ext cx="636600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000" u="sng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size</a:t>
              </a:r>
            </a:p>
          </p:txBody>
        </p:sp>
        <p:sp>
          <p:nvSpPr>
            <p:cNvPr id="296" name="Shape 296"/>
            <p:cNvSpPr txBox="1"/>
            <p:nvPr/>
          </p:nvSpPr>
          <p:spPr>
            <a:xfrm>
              <a:off x="7467600" y="4876800"/>
              <a:ext cx="325500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</p:grpSp>
      <p:sp>
        <p:nvSpPr>
          <p:cNvPr id="297" name="Shape 297"/>
          <p:cNvSpPr/>
          <p:nvPr/>
        </p:nvSpPr>
        <p:spPr>
          <a:xfrm>
            <a:off x="2225675" y="4100512"/>
            <a:ext cx="4267200" cy="533400"/>
          </a:xfrm>
          <a:prstGeom prst="rect">
            <a:avLst/>
          </a:prstGeom>
          <a:solidFill>
            <a:srgbClr val="CC0000"/>
          </a:solidFill>
          <a:ln cap="flat" cmpd="sng" w="9525">
            <a:solidFill>
              <a:schemeClr val="dk2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8" name="Shape 298"/>
          <p:cNvSpPr txBox="1"/>
          <p:nvPr/>
        </p:nvSpPr>
        <p:spPr>
          <a:xfrm>
            <a:off x="1752600" y="4140200"/>
            <a:ext cx="387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</a:p>
        </p:txBody>
      </p:sp>
      <p:sp>
        <p:nvSpPr>
          <p:cNvPr id="299" name="Shape 299"/>
          <p:cNvSpPr txBox="1"/>
          <p:nvPr/>
        </p:nvSpPr>
        <p:spPr>
          <a:xfrm>
            <a:off x="2835275" y="4176712"/>
            <a:ext cx="35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</a:p>
        </p:txBody>
      </p:sp>
      <p:sp>
        <p:nvSpPr>
          <p:cNvPr id="300" name="Shape 300"/>
          <p:cNvSpPr txBox="1"/>
          <p:nvPr/>
        </p:nvSpPr>
        <p:spPr>
          <a:xfrm>
            <a:off x="3368675" y="4176712"/>
            <a:ext cx="35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</a:p>
        </p:txBody>
      </p:sp>
      <p:sp>
        <p:nvSpPr>
          <p:cNvPr id="301" name="Shape 301"/>
          <p:cNvSpPr txBox="1"/>
          <p:nvPr/>
        </p:nvSpPr>
        <p:spPr>
          <a:xfrm>
            <a:off x="4446587" y="4176712"/>
            <a:ext cx="35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</a:p>
        </p:txBody>
      </p:sp>
      <p:sp>
        <p:nvSpPr>
          <p:cNvPr id="302" name="Shape 302"/>
          <p:cNvSpPr txBox="1"/>
          <p:nvPr/>
        </p:nvSpPr>
        <p:spPr>
          <a:xfrm>
            <a:off x="4979987" y="4176712"/>
            <a:ext cx="18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3" name="Shape 303"/>
          <p:cNvSpPr txBox="1"/>
          <p:nvPr/>
        </p:nvSpPr>
        <p:spPr>
          <a:xfrm>
            <a:off x="2301875" y="4633912"/>
            <a:ext cx="3111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</a:p>
        </p:txBody>
      </p:sp>
      <p:sp>
        <p:nvSpPr>
          <p:cNvPr id="304" name="Shape 304"/>
          <p:cNvSpPr txBox="1"/>
          <p:nvPr/>
        </p:nvSpPr>
        <p:spPr>
          <a:xfrm>
            <a:off x="2835275" y="4633912"/>
            <a:ext cx="3111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sp>
        <p:nvSpPr>
          <p:cNvPr id="305" name="Shape 305"/>
          <p:cNvSpPr txBox="1"/>
          <p:nvPr/>
        </p:nvSpPr>
        <p:spPr>
          <a:xfrm>
            <a:off x="3368675" y="4633912"/>
            <a:ext cx="3111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</a:p>
        </p:txBody>
      </p:sp>
      <p:sp>
        <p:nvSpPr>
          <p:cNvPr id="306" name="Shape 306"/>
          <p:cNvSpPr txBox="1"/>
          <p:nvPr/>
        </p:nvSpPr>
        <p:spPr>
          <a:xfrm>
            <a:off x="3902075" y="4633912"/>
            <a:ext cx="3111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</a:p>
        </p:txBody>
      </p:sp>
      <p:sp>
        <p:nvSpPr>
          <p:cNvPr id="307" name="Shape 307"/>
          <p:cNvSpPr txBox="1"/>
          <p:nvPr/>
        </p:nvSpPr>
        <p:spPr>
          <a:xfrm>
            <a:off x="4435475" y="4633912"/>
            <a:ext cx="3111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</a:p>
        </p:txBody>
      </p:sp>
      <p:cxnSp>
        <p:nvCxnSpPr>
          <p:cNvPr id="308" name="Shape 308"/>
          <p:cNvCxnSpPr/>
          <p:nvPr/>
        </p:nvCxnSpPr>
        <p:spPr>
          <a:xfrm>
            <a:off x="4359275" y="4100512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309" name="Shape 309"/>
          <p:cNvCxnSpPr/>
          <p:nvPr/>
        </p:nvCxnSpPr>
        <p:spPr>
          <a:xfrm>
            <a:off x="2759075" y="4100512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310" name="Shape 310"/>
          <p:cNvCxnSpPr/>
          <p:nvPr/>
        </p:nvCxnSpPr>
        <p:spPr>
          <a:xfrm>
            <a:off x="3292475" y="4100512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311" name="Shape 311"/>
          <p:cNvCxnSpPr/>
          <p:nvPr/>
        </p:nvCxnSpPr>
        <p:spPr>
          <a:xfrm>
            <a:off x="3825875" y="4100512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312" name="Shape 312"/>
          <p:cNvCxnSpPr/>
          <p:nvPr/>
        </p:nvCxnSpPr>
        <p:spPr>
          <a:xfrm>
            <a:off x="4892675" y="4100512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313" name="Shape 313"/>
          <p:cNvCxnSpPr/>
          <p:nvPr/>
        </p:nvCxnSpPr>
        <p:spPr>
          <a:xfrm>
            <a:off x="5426075" y="4100512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314" name="Shape 314"/>
          <p:cNvCxnSpPr/>
          <p:nvPr/>
        </p:nvCxnSpPr>
        <p:spPr>
          <a:xfrm>
            <a:off x="5959475" y="4100512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315" name="Shape 315"/>
          <p:cNvSpPr txBox="1"/>
          <p:nvPr/>
        </p:nvSpPr>
        <p:spPr>
          <a:xfrm>
            <a:off x="2301875" y="4176712"/>
            <a:ext cx="35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sp>
        <p:nvSpPr>
          <p:cNvPr id="316" name="Shape 316"/>
          <p:cNvSpPr txBox="1"/>
          <p:nvPr/>
        </p:nvSpPr>
        <p:spPr>
          <a:xfrm>
            <a:off x="5022850" y="4633912"/>
            <a:ext cx="1842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7" name="Shape 317"/>
          <p:cNvSpPr txBox="1"/>
          <p:nvPr/>
        </p:nvSpPr>
        <p:spPr>
          <a:xfrm>
            <a:off x="3913187" y="4178300"/>
            <a:ext cx="35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</a:p>
        </p:txBody>
      </p:sp>
      <p:sp>
        <p:nvSpPr>
          <p:cNvPr id="318" name="Shape 318"/>
          <p:cNvSpPr txBox="1"/>
          <p:nvPr/>
        </p:nvSpPr>
        <p:spPr>
          <a:xfrm>
            <a:off x="685800" y="4267200"/>
            <a:ext cx="828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Step 2:</a:t>
            </a:r>
          </a:p>
        </p:txBody>
      </p:sp>
      <p:grpSp>
        <p:nvGrpSpPr>
          <p:cNvPr id="319" name="Shape 319"/>
          <p:cNvGrpSpPr/>
          <p:nvPr/>
        </p:nvGrpSpPr>
        <p:grpSpPr>
          <a:xfrm>
            <a:off x="669925" y="2209800"/>
            <a:ext cx="7732775" cy="1387500"/>
            <a:chOff x="669925" y="2209800"/>
            <a:chExt cx="7732775" cy="1387500"/>
          </a:xfrm>
        </p:grpSpPr>
        <p:sp>
          <p:nvSpPr>
            <p:cNvPr id="320" name="Shape 320"/>
            <p:cNvSpPr txBox="1"/>
            <p:nvPr/>
          </p:nvSpPr>
          <p:spPr>
            <a:xfrm>
              <a:off x="6450011" y="2514600"/>
              <a:ext cx="973199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000" u="sng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current</a:t>
              </a:r>
            </a:p>
          </p:txBody>
        </p:sp>
        <p:sp>
          <p:nvSpPr>
            <p:cNvPr id="321" name="Shape 321"/>
            <p:cNvSpPr txBox="1"/>
            <p:nvPr/>
          </p:nvSpPr>
          <p:spPr>
            <a:xfrm>
              <a:off x="6754811" y="2895600"/>
              <a:ext cx="325500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  <p:grpSp>
          <p:nvGrpSpPr>
            <p:cNvPr id="322" name="Shape 322"/>
            <p:cNvGrpSpPr/>
            <p:nvPr/>
          </p:nvGrpSpPr>
          <p:grpSpPr>
            <a:xfrm>
              <a:off x="7620000" y="2514600"/>
              <a:ext cx="636600" cy="777900"/>
              <a:chOff x="7315200" y="4495800"/>
              <a:chExt cx="636600" cy="777900"/>
            </a:xfrm>
          </p:grpSpPr>
          <p:sp>
            <p:nvSpPr>
              <p:cNvPr id="323" name="Shape 323"/>
              <p:cNvSpPr txBox="1"/>
              <p:nvPr/>
            </p:nvSpPr>
            <p:spPr>
              <a:xfrm>
                <a:off x="7315200" y="4495800"/>
                <a:ext cx="636600" cy="39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000" u="sng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size</a:t>
                </a:r>
              </a:p>
            </p:txBody>
          </p:sp>
          <p:sp>
            <p:nvSpPr>
              <p:cNvPr id="324" name="Shape 324"/>
              <p:cNvSpPr txBox="1"/>
              <p:nvPr/>
            </p:nvSpPr>
            <p:spPr>
              <a:xfrm>
                <a:off x="7467600" y="4876800"/>
                <a:ext cx="325500" cy="39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ct val="25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6</a:t>
                </a:r>
              </a:p>
            </p:txBody>
          </p:sp>
        </p:grpSp>
        <p:sp>
          <p:nvSpPr>
            <p:cNvPr id="325" name="Shape 325"/>
            <p:cNvSpPr/>
            <p:nvPr/>
          </p:nvSpPr>
          <p:spPr>
            <a:xfrm>
              <a:off x="2149475" y="2576512"/>
              <a:ext cx="4267200" cy="533400"/>
            </a:xfrm>
            <a:prstGeom prst="rect">
              <a:avLst/>
            </a:prstGeom>
            <a:solidFill>
              <a:srgbClr val="CC0000"/>
            </a:solidFill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6" name="Shape 326"/>
            <p:cNvSpPr txBox="1"/>
            <p:nvPr/>
          </p:nvSpPr>
          <p:spPr>
            <a:xfrm>
              <a:off x="1676400" y="2616200"/>
              <a:ext cx="3873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</a:p>
          </p:txBody>
        </p:sp>
        <p:sp>
          <p:nvSpPr>
            <p:cNvPr id="327" name="Shape 327"/>
            <p:cNvSpPr txBox="1"/>
            <p:nvPr/>
          </p:nvSpPr>
          <p:spPr>
            <a:xfrm>
              <a:off x="2759075" y="26527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</a:p>
          </p:txBody>
        </p:sp>
        <p:sp>
          <p:nvSpPr>
            <p:cNvPr id="328" name="Shape 328"/>
            <p:cNvSpPr txBox="1"/>
            <p:nvPr/>
          </p:nvSpPr>
          <p:spPr>
            <a:xfrm>
              <a:off x="3292475" y="26527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</a:p>
          </p:txBody>
        </p:sp>
        <p:sp>
          <p:nvSpPr>
            <p:cNvPr id="329" name="Shape 329"/>
            <p:cNvSpPr txBox="1"/>
            <p:nvPr/>
          </p:nvSpPr>
          <p:spPr>
            <a:xfrm>
              <a:off x="4903787" y="26527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  <p:sp>
          <p:nvSpPr>
            <p:cNvPr id="330" name="Shape 330"/>
            <p:cNvSpPr txBox="1"/>
            <p:nvPr/>
          </p:nvSpPr>
          <p:spPr>
            <a:xfrm>
              <a:off x="2225675" y="3109911"/>
              <a:ext cx="311100" cy="3665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</a:p>
          </p:txBody>
        </p:sp>
        <p:sp>
          <p:nvSpPr>
            <p:cNvPr id="331" name="Shape 331"/>
            <p:cNvSpPr txBox="1"/>
            <p:nvPr/>
          </p:nvSpPr>
          <p:spPr>
            <a:xfrm>
              <a:off x="2759075" y="3109911"/>
              <a:ext cx="311100" cy="3665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  <p:sp>
          <p:nvSpPr>
            <p:cNvPr id="332" name="Shape 332"/>
            <p:cNvSpPr txBox="1"/>
            <p:nvPr/>
          </p:nvSpPr>
          <p:spPr>
            <a:xfrm>
              <a:off x="3292475" y="3109911"/>
              <a:ext cx="311100" cy="3665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</a:p>
          </p:txBody>
        </p:sp>
        <p:sp>
          <p:nvSpPr>
            <p:cNvPr id="333" name="Shape 333"/>
            <p:cNvSpPr txBox="1"/>
            <p:nvPr/>
          </p:nvSpPr>
          <p:spPr>
            <a:xfrm>
              <a:off x="3825875" y="3109911"/>
              <a:ext cx="311100" cy="3665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</a:p>
          </p:txBody>
        </p:sp>
        <p:sp>
          <p:nvSpPr>
            <p:cNvPr id="334" name="Shape 334"/>
            <p:cNvSpPr txBox="1"/>
            <p:nvPr/>
          </p:nvSpPr>
          <p:spPr>
            <a:xfrm>
              <a:off x="4359275" y="3109911"/>
              <a:ext cx="311100" cy="3665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  <p:cxnSp>
          <p:nvCxnSpPr>
            <p:cNvPr id="335" name="Shape 335"/>
            <p:cNvCxnSpPr/>
            <p:nvPr/>
          </p:nvCxnSpPr>
          <p:spPr>
            <a:xfrm>
              <a:off x="4283075" y="25765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336" name="Shape 336"/>
            <p:cNvCxnSpPr/>
            <p:nvPr/>
          </p:nvCxnSpPr>
          <p:spPr>
            <a:xfrm>
              <a:off x="2682875" y="25765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337" name="Shape 337"/>
            <p:cNvCxnSpPr/>
            <p:nvPr/>
          </p:nvCxnSpPr>
          <p:spPr>
            <a:xfrm>
              <a:off x="3216275" y="25765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338" name="Shape 338"/>
            <p:cNvCxnSpPr/>
            <p:nvPr/>
          </p:nvCxnSpPr>
          <p:spPr>
            <a:xfrm>
              <a:off x="3749675" y="25765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339" name="Shape 339"/>
            <p:cNvCxnSpPr/>
            <p:nvPr/>
          </p:nvCxnSpPr>
          <p:spPr>
            <a:xfrm>
              <a:off x="4816475" y="25765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340" name="Shape 340"/>
            <p:cNvCxnSpPr/>
            <p:nvPr/>
          </p:nvCxnSpPr>
          <p:spPr>
            <a:xfrm>
              <a:off x="5349875" y="25765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341" name="Shape 341"/>
            <p:cNvCxnSpPr/>
            <p:nvPr/>
          </p:nvCxnSpPr>
          <p:spPr>
            <a:xfrm>
              <a:off x="5883275" y="2576512"/>
              <a:ext cx="0" cy="53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342" name="Shape 342"/>
            <p:cNvSpPr txBox="1"/>
            <p:nvPr/>
          </p:nvSpPr>
          <p:spPr>
            <a:xfrm>
              <a:off x="2225675" y="26527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</a:p>
          </p:txBody>
        </p:sp>
        <p:sp>
          <p:nvSpPr>
            <p:cNvPr id="343" name="Shape 343"/>
            <p:cNvSpPr txBox="1"/>
            <p:nvPr/>
          </p:nvSpPr>
          <p:spPr>
            <a:xfrm>
              <a:off x="4946650" y="3109911"/>
              <a:ext cx="311100" cy="3665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</a:p>
          </p:txBody>
        </p:sp>
        <p:sp>
          <p:nvSpPr>
            <p:cNvPr id="344" name="Shape 344"/>
            <p:cNvSpPr txBox="1"/>
            <p:nvPr/>
          </p:nvSpPr>
          <p:spPr>
            <a:xfrm>
              <a:off x="3836987" y="2652712"/>
              <a:ext cx="35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</a:p>
          </p:txBody>
        </p:sp>
        <p:sp>
          <p:nvSpPr>
            <p:cNvPr id="345" name="Shape 345"/>
            <p:cNvSpPr txBox="1"/>
            <p:nvPr/>
          </p:nvSpPr>
          <p:spPr>
            <a:xfrm>
              <a:off x="8077200" y="3200400"/>
              <a:ext cx="325500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</a:p>
          </p:txBody>
        </p:sp>
        <p:cxnSp>
          <p:nvCxnSpPr>
            <p:cNvPr id="346" name="Shape 346"/>
            <p:cNvCxnSpPr/>
            <p:nvPr/>
          </p:nvCxnSpPr>
          <p:spPr>
            <a:xfrm flipH="1" rot="10800000">
              <a:off x="7620000" y="2971800"/>
              <a:ext cx="53340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347" name="Shape 347"/>
            <p:cNvSpPr txBox="1"/>
            <p:nvPr/>
          </p:nvSpPr>
          <p:spPr>
            <a:xfrm>
              <a:off x="669925" y="2635250"/>
              <a:ext cx="8286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Step 1:</a:t>
              </a:r>
            </a:p>
          </p:txBody>
        </p:sp>
        <p:cxnSp>
          <p:nvCxnSpPr>
            <p:cNvPr id="348" name="Shape 348"/>
            <p:cNvCxnSpPr/>
            <p:nvPr/>
          </p:nvCxnSpPr>
          <p:spPr>
            <a:xfrm>
              <a:off x="4572000" y="2209800"/>
              <a:ext cx="0" cy="3048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/>
              <a:headEnd len="med" w="med" type="none"/>
              <a:tailEnd len="lg" w="lg" type="triangle"/>
            </a:ln>
          </p:spPr>
        </p:cxnSp>
      </p:grpSp>
      <p:cxnSp>
        <p:nvCxnSpPr>
          <p:cNvPr id="349" name="Shape 349"/>
          <p:cNvCxnSpPr/>
          <p:nvPr/>
        </p:nvCxnSpPr>
        <p:spPr>
          <a:xfrm rot="10800000">
            <a:off x="4038600" y="3810000"/>
            <a:ext cx="1143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lg" w="lg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">
      <a:dk1>
        <a:srgbClr val="FFFFFF"/>
      </a:dk1>
      <a:lt1>
        <a:srgbClr val="990033"/>
      </a:lt1>
      <a:dk2>
        <a:srgbClr val="FFFFFF"/>
      </a:dk2>
      <a:lt2>
        <a:srgbClr val="808080"/>
      </a:lt2>
      <a:accent1>
        <a:srgbClr val="A50021"/>
      </a:accent1>
      <a:accent2>
        <a:srgbClr val="3333CC"/>
      </a:accent2>
      <a:accent3>
        <a:srgbClr val="990033"/>
      </a:accent3>
      <a:accent4>
        <a:srgbClr val="A50021"/>
      </a:accent4>
      <a:accent5>
        <a:srgbClr val="3333CC"/>
      </a:accent5>
      <a:accent6>
        <a:srgbClr val="990033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